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bc0b9f6e5f4443" /><Relationship Type="http://schemas.openxmlformats.org/officeDocument/2006/relationships/extended-properties" Target="/docProps/app.xml" Id="R6286377058ee42cc" /><Relationship Type="http://schemas.openxmlformats.org/officeDocument/2006/relationships/officeDocument" Target="/ppt/presentation.xml" Id="R84c5752d0b3943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a015fc5cc84adf"/>
  </p:sldMasterIdLst>
  <p:notesMasterIdLst>
    <p:notesMasterId xmlns:r="http://schemas.openxmlformats.org/officeDocument/2006/relationships" r:id="R1c038510dbab41dc"/>
  </p:notesMasterIdLst>
  <p:sldIdLst>
    <p:sldId xmlns:r="http://schemas.openxmlformats.org/officeDocument/2006/relationships" id="256" r:id="Ra63fe85a7ae149f1"/>
    <p:sldId xmlns:r="http://schemas.openxmlformats.org/officeDocument/2006/relationships" id="257" r:id="Rd175b10689da4490"/>
    <p:sldId xmlns:r="http://schemas.openxmlformats.org/officeDocument/2006/relationships" id="258" r:id="R5154cab09dc145d4"/>
    <p:sldId xmlns:r="http://schemas.openxmlformats.org/officeDocument/2006/relationships" id="259" r:id="R7515ae58b5b44d17"/>
    <p:sldId xmlns:r="http://schemas.openxmlformats.org/officeDocument/2006/relationships" id="260" r:id="Rc3c718c8834c41d8"/>
    <p:sldId xmlns:r="http://schemas.openxmlformats.org/officeDocument/2006/relationships" id="261" r:id="R0d2bf648d58f412f"/>
    <p:sldId xmlns:r="http://schemas.openxmlformats.org/officeDocument/2006/relationships" id="262" r:id="R15de646312124c31"/>
    <p:sldId xmlns:r="http://schemas.openxmlformats.org/officeDocument/2006/relationships" id="263" r:id="R4e50a4ed02fe4f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45c2fc746446d4" /><Relationship Type="http://schemas.openxmlformats.org/officeDocument/2006/relationships/slideMaster" Target="/ppt/slideMasters/slideMaster1.xml" Id="Ra7a015fc5cc84adf" /><Relationship Type="http://schemas.openxmlformats.org/officeDocument/2006/relationships/notesMaster" Target="/ppt/notesMasters/notesMaster1.xml" Id="R1c038510dbab41dc" /><Relationship Type="http://schemas.openxmlformats.org/officeDocument/2006/relationships/presProps" Target="/ppt/presProps.xml" Id="Rd43585701c6741f0" /><Relationship Type="http://schemas.openxmlformats.org/officeDocument/2006/relationships/tableStyles" Target="/ppt/tableStyles.xml" Id="R9783258eeee5495a" /><Relationship Type="http://schemas.openxmlformats.org/officeDocument/2006/relationships/slide" Target="/ppt/slides/slide1.xml" Id="Ra63fe85a7ae149f1" /><Relationship Type="http://schemas.openxmlformats.org/officeDocument/2006/relationships/slide" Target="/ppt/slides/slide2.xml" Id="Rd175b10689da4490" /><Relationship Type="http://schemas.openxmlformats.org/officeDocument/2006/relationships/slide" Target="/ppt/slides/slide3.xml" Id="R5154cab09dc145d4" /><Relationship Type="http://schemas.openxmlformats.org/officeDocument/2006/relationships/slide" Target="/ppt/slides/slide4.xml" Id="R7515ae58b5b44d17" /><Relationship Type="http://schemas.openxmlformats.org/officeDocument/2006/relationships/slide" Target="/ppt/slides/slide5.xml" Id="Rc3c718c8834c41d8" /><Relationship Type="http://schemas.openxmlformats.org/officeDocument/2006/relationships/slide" Target="/ppt/slides/slide6.xml" Id="R0d2bf648d58f412f" /><Relationship Type="http://schemas.openxmlformats.org/officeDocument/2006/relationships/slide" Target="/ppt/slides/slide7.xml" Id="R15de646312124c31" /><Relationship Type="http://schemas.openxmlformats.org/officeDocument/2006/relationships/slide" Target="/ppt/slides/slide8.xml" Id="R4e50a4ed02fe4f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bfeebc9ca641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efae5c5a764ad8" /><Relationship Type="http://schemas.openxmlformats.org/officeDocument/2006/relationships/notesMaster" Target="/ppt/notesMasters/notesMaster1.xml" Id="R9d92163ecb1d48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701e0bd4594f35" /><Relationship Type="http://schemas.openxmlformats.org/officeDocument/2006/relationships/notesMaster" Target="/ppt/notesMasters/notesMaster1.xml" Id="Rd393ef0031f840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965735cb164bec" /><Relationship Type="http://schemas.openxmlformats.org/officeDocument/2006/relationships/notesMaster" Target="/ppt/notesMasters/notesMaster1.xml" Id="R9afc049483c149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4e6f40555041f7" /><Relationship Type="http://schemas.openxmlformats.org/officeDocument/2006/relationships/notesMaster" Target="/ppt/notesMasters/notesMaster1.xml" Id="R1ff66ef628ea4e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9df3e9805644e3" /><Relationship Type="http://schemas.openxmlformats.org/officeDocument/2006/relationships/notesMaster" Target="/ppt/notesMasters/notesMaster1.xml" Id="R40b35146a4b049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ccebc532fb45af" /><Relationship Type="http://schemas.openxmlformats.org/officeDocument/2006/relationships/notesMaster" Target="/ppt/notesMasters/notesMaster1.xml" Id="R2aa5bb2a07d147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636686f37b45c8" /><Relationship Type="http://schemas.openxmlformats.org/officeDocument/2006/relationships/notesMaster" Target="/ppt/notesMasters/notesMaster1.xml" Id="R4a0c5ace70fd4c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9686b9d74f4793" /><Relationship Type="http://schemas.openxmlformats.org/officeDocument/2006/relationships/notesMaster" Target="/ppt/notesMasters/notesMaster1.xml" Id="R32867a186aef4f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Kimin hangi sorunu için çalıştığınızı ve bu sunumda beklediğiniz kararı belirtin.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Gözlemlerinizi, kaynaklarınızı ve henüz doğrulanmamış bilgileri ayrı yazın.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Yapılacak işi, kapsam dışında kalan işi ve yöntem seçiminizi açıklayın.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Tamamlanan işi planlanan işten ayırın. Kendi katkınızı açıkça belirtin.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Sonuçları kendi kayıtlarınıza dayandırın. Ölçülmeyen bir etkiyi başarı gibi sunmayın.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Eksik bilgiyi saklamak yerine sorumlusuyla ve kontrol adımıyla birlikte gösterin.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Bir sonraki işi, sorumlusunu ve onay bekleyen tarihini belirtin.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Ana mesajınızı toparlayın. İstediğiniz kararı ve kullandığınız kaynakları görünür bırakın.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Bu özgün Brainbaby şablonu yer tutucular içerir. Gerçek proje, ölçüm, not veya başarı sonucu verilmez. Bilinmeyen bilgiyi açıkça belirtin. Okul veya kurumunuzun istediği formatı ayrıca kontrol edin.</a:t>
            </a:r>
          </a:p>
          <a:p xmlns:a="http://schemas.openxmlformats.org/drawingml/2006/main">
            <a:r>
              <a:t>https://brainbaby.ai/tr/blog/proje-sunumu-nasil-yapilir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6e14c6c17046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701a3552fb43e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84eaaa7ec94cc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32ae1a6ca64d9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87cc7e87bf461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8edaa4f2354c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724A4CF-53B8-490B-B06A-3F78E7135D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D79F615-F8F5-414F-93DB-716E583ECB7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F8903DC-5FB5-49A3-8DAA-82694660E9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2EDFFC-B585-4BA6-ACE3-09993EF498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33E0BF0-B456-41B5-B191-279BA0D7DC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41C567E-ED2B-4FB7-8D86-6F5EE495E0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83096A-F925-4A3B-8A85-F567EFD16F4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04FC7D0-D08D-4C2A-9F10-286BF431A52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77691FB-771C-497A-9F54-06115AB3B8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A413BCD-BE01-4B73-A95D-038F782C65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3ed5ba1e684807" /><Relationship Type="http://schemas.openxmlformats.org/officeDocument/2006/relationships/slideLayout" Target="/ppt/slideLayouts/slideLayout1.xml" Id="R860d16a5ebaa4041" /><Relationship Type="http://schemas.openxmlformats.org/officeDocument/2006/relationships/slideLayout" Target="/ppt/slideLayouts/slideLayout2.xml" Id="Rf2525362e8324341" /><Relationship Type="http://schemas.openxmlformats.org/officeDocument/2006/relationships/slideLayout" Target="/ppt/slideLayouts/slideLayout3.xml" Id="R6e5f1c60a122447a" /><Relationship Type="http://schemas.openxmlformats.org/officeDocument/2006/relationships/slideLayout" Target="/ppt/slideLayouts/slideLayout4.xml" Id="R12af0eed1ee34045" /><Relationship Type="http://schemas.openxmlformats.org/officeDocument/2006/relationships/slideLayout" Target="/ppt/slideLayouts/slideLayout5.xml" Id="Rf5f075eef8e741fd" /><Relationship Type="http://schemas.openxmlformats.org/officeDocument/2006/relationships/slideLayout" Target="/ppt/slideLayouts/slideLayout6.xml" Id="R14d90539f8c14d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0d16a5ebaa4041"/>
    <p:sldLayoutId xmlns:r="http://schemas.openxmlformats.org/officeDocument/2006/relationships" id="2147483650" r:id="Rf2525362e8324341"/>
    <p:sldLayoutId xmlns:r="http://schemas.openxmlformats.org/officeDocument/2006/relationships" id="2147483651" r:id="R6e5f1c60a122447a"/>
    <p:sldLayoutId xmlns:r="http://schemas.openxmlformats.org/officeDocument/2006/relationships" id="2147483652" r:id="R12af0eed1ee34045"/>
    <p:sldLayoutId xmlns:r="http://schemas.openxmlformats.org/officeDocument/2006/relationships" id="2147483653" r:id="Rf5f075eef8e741fd"/>
    <p:sldLayoutId xmlns:r="http://schemas.openxmlformats.org/officeDocument/2006/relationships" id="2147483654" r:id="R14d90539f8c14d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b21264ea5b4c12" /><Relationship Type="http://schemas.openxmlformats.org/officeDocument/2006/relationships/notesSlide" Target="/ppt/notesSlides/notesSlide1.xml" Id="R1335574aae8245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bc7b7872e74e38" /><Relationship Type="http://schemas.openxmlformats.org/officeDocument/2006/relationships/notesSlide" Target="/ppt/notesSlides/notesSlide2.xml" Id="R315e8211d15b49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60a665edf540fa" /><Relationship Type="http://schemas.openxmlformats.org/officeDocument/2006/relationships/notesSlide" Target="/ppt/notesSlides/notesSlide3.xml" Id="R73814577112544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24014137c44c08" /><Relationship Type="http://schemas.openxmlformats.org/officeDocument/2006/relationships/notesSlide" Target="/ppt/notesSlides/notesSlide4.xml" Id="Rab694e8e8e304a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88baa680424ec7" /><Relationship Type="http://schemas.openxmlformats.org/officeDocument/2006/relationships/notesSlide" Target="/ppt/notesSlides/notesSlide5.xml" Id="R4077f5c378a449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00fe9db3364be8" /><Relationship Type="http://schemas.openxmlformats.org/officeDocument/2006/relationships/notesSlide" Target="/ppt/notesSlides/notesSlide6.xml" Id="R7004f899f88147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fb67d9fa9f4f0b" /><Relationship Type="http://schemas.openxmlformats.org/officeDocument/2006/relationships/notesSlide" Target="/ppt/notesSlides/notesSlide7.xml" Id="R7e736ec7028d4a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a40837e7b34f30" /><Relationship Type="http://schemas.openxmlformats.org/officeDocument/2006/relationships/notesSlide" Target="/ppt/notesSlides/notesSlide8.xml" Id="R23a5008a900948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A7B3E0-5102-424D-B478-776824D6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Projenin amacı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64CD8-BA5C-4FFE-B55E-A2A4CBFF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Kimin hangi sorunu için çalıştığınızı ve bu sunumda beklediğiniz kararı belirtin.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3FD94-D121-444F-98A1-A5C63E74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[Proje adı ve hedef kitle]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03B3B-DFC5-4BFC-B728-F8EBDEEC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[Çözmek istediğiniz belirli sorun]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02CCF9-B7AB-4D86-9149-B5EAC6079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[Dinleyiciden beklediğiniz karar]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BBEE4D-660B-42DA-80E3-BE57EF65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8DA06-C259-4458-8F5F-1947B64A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1 / 8</a:t>
            </a:r>
          </a:p>
        </p:txBody>
      </p:sp>
    </p:spTree>
    <p:extLst>
      <p:ext uri="{BB962C8B-B14F-4D97-AF65-F5344CB8AC3E}">
        <p14:creationId xmlns:p14="http://schemas.microsoft.com/office/powerpoint/2010/main" val="4307392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BD750D-16E1-4C0A-88C3-EDD9384D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Sorun ve kaynaklar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98203-6B24-4F79-ABFF-7E459EA6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Gözlemlerinizi, kaynaklarınızı ve henüz doğrulanmamış bilgileri ayrı yazın.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0983DC-7A62-485A-ADA3-147D8D591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[Gözlem veya kaynak notu]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801015-4C2B-47D7-AEB5-6F7374E1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[Kaynak, tarih ve kapsam]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32D57-6189-44D6-AF24-522C25C1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[Henüz doğrulanmamış bilgi]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EC7446-65DF-4882-AA3A-6D0261AB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F7DCE-CB3A-4D3D-BAA0-689FCFDE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2 / 8</a:t>
            </a:r>
          </a:p>
        </p:txBody>
      </p:sp>
    </p:spTree>
    <p:extLst>
      <p:ext uri="{BB962C8B-B14F-4D97-AF65-F5344CB8AC3E}">
        <p14:creationId xmlns:p14="http://schemas.microsoft.com/office/powerpoint/2010/main" val="12956310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D1B5F3-5C05-4C2A-9090-5D4FFC10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Kapsam ve yöntem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BCBE7-EA29-4E5B-8928-682C19516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Yapılacak işi, kapsam dışında kalan işi ve yöntem seçiminizi açıklayın.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CDFA4-0DBC-4C12-823F-39217E27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[İncelenen soru veya teslimat]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ABE63-5259-48E6-B81A-FC0AA3D4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[Yöntem ve neden seçildiği]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9488B-A7BA-47D4-89D2-5E73CE4B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[Kapsam dışı işler]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BD0CB-7BED-4B00-82A5-E4035944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13E0B3-16B9-4491-B6AF-5754BE2A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3 / 8</a:t>
            </a:r>
          </a:p>
        </p:txBody>
      </p:sp>
    </p:spTree>
    <p:extLst>
      <p:ext uri="{BB962C8B-B14F-4D97-AF65-F5344CB8AC3E}">
        <p14:creationId xmlns:p14="http://schemas.microsoft.com/office/powerpoint/2010/main" val="9483616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A201B-547D-4F4A-91D4-B708D6A79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Yapılan çalışma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5BEB5-6E48-47F9-944F-E66EA150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Tamamlanan işi planlanan işten ayırın. Kendi katkınızı açıkça belirtin.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CD0181-F70D-4BAD-908E-29B0E819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[Gerçekte tamamlanan adım]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2650B-B6E5-4067-925A-227AB956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[Kullandığınız araç veya yöntem]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D7F47-3D1C-495A-9FDD-3B4F2783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[Kontrol edilebilir örnek]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7239C-95C5-4EF4-9FFB-24005F12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36E41-D9AD-4D9D-B116-CB585C29A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4 / 8</a:t>
            </a:r>
          </a:p>
        </p:txBody>
      </p:sp>
    </p:spTree>
    <p:extLst>
      <p:ext uri="{BB962C8B-B14F-4D97-AF65-F5344CB8AC3E}">
        <p14:creationId xmlns:p14="http://schemas.microsoft.com/office/powerpoint/2010/main" val="6754976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85D89-F318-4A2B-B986-64B966B2A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Bulgular ve sınırlar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FF9D08-9563-4C20-B4B8-1968C77D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Sonuçları kendi kayıtlarınıza dayandırın. Ölçülmeyen bir etkiyi başarı gibi sunmayın.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51EEF4-1CCC-4EAC-9380-B04A934A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[Kontrol edilmiş bulgu]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A6095-9BE5-445E-89DC-F31A6AAF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[Dayanak ve ölçüm yöntemi]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B0AB6-4F51-4FF6-A93A-3396D10F9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[Ölçülmeyen sonuç veya sınır]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15016-963F-4573-9DF4-4676B104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D1416A-92D0-4797-B17F-AB1AE95B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5 / 8</a:t>
            </a:r>
          </a:p>
        </p:txBody>
      </p:sp>
    </p:spTree>
    <p:extLst>
      <p:ext uri="{BB962C8B-B14F-4D97-AF65-F5344CB8AC3E}">
        <p14:creationId xmlns:p14="http://schemas.microsoft.com/office/powerpoint/2010/main" val="6166539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2071D1-FF59-4DB3-AF37-D31E1B05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Risk ve açık sorular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4A750-DAF9-4CC5-B285-00261DA0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Eksik bilgiyi saklamak yerine sorumlusuyla ve kontrol adımıyla birlikte gösterin.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134C6-AF53-4BF7-963E-FD879ABB257D}"/>
              </a:ext>
            </a:extLst>
          </p:cNvPr>
          <p:cNvGraphicFramePr/>
          <p:nvPr/>
        </p:nvGraphicFramePr>
        <p:xfrm>
          <a:off xmlns:a="http://schemas.openxmlformats.org/drawingml/2006/main" x="685800" y="2819400"/>
          <a:ext xmlns:a="http://schemas.openxmlformats.org/drawingml/2006/main" cx="10820400" cy="2333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5410200"/>
                <a:gridCol w="5410200"/>
              </a:tblGrid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Açık soru veya risk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Kontrol adımı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[Doğrulanacak bilgi]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[Kaynak ve sorumlu]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[Bağımlılık veya sınır]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[Kontrol yöntemi]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B44F80-2B98-4F29-BB48-5E980280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7FDFA-517E-4241-AA43-E1B3FD97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6 / 8</a:t>
            </a:r>
          </a:p>
        </p:txBody>
      </p:sp>
    </p:spTree>
    <p:extLst>
      <p:ext uri="{BB962C8B-B14F-4D97-AF65-F5344CB8AC3E}">
        <p14:creationId xmlns:p14="http://schemas.microsoft.com/office/powerpoint/2010/main" val="20929154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FF5E58-07B4-4337-B947-71DE7975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Sonraki adım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676D7A-4A18-419E-99CB-6495D999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Bir sonraki işi, sorumlusunu ve onay bekleyen tarihini belirtin.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37D95-3F23-47C8-BA06-0F402FEF0B42}"/>
              </a:ext>
            </a:extLst>
          </p:cNvPr>
          <p:cNvGraphicFramePr/>
          <p:nvPr/>
        </p:nvGraphicFramePr>
        <p:xfrm>
          <a:off xmlns:a="http://schemas.openxmlformats.org/drawingml/2006/main" x="685800" y="2819400"/>
          <a:ext xmlns:a="http://schemas.openxmlformats.org/drawingml/2006/main" cx="10820400" cy="2333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06800"/>
                <a:gridCol w="3606800"/>
                <a:gridCol w="3606800"/>
              </a:tblGrid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İş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Sorumlu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Önerilen tarih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[Sonraki iş]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[Sorumlu kişi]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[Onay bekleyen tarih]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78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[Kontrol veya onay]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[Karar veren kişi]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[Belirlenecek tarih]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F93C9D-9C73-4DBA-BF1D-2FA29ACC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8E36B-D0E4-4FDC-BB87-9F67407A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7 / 8</a:t>
            </a:r>
          </a:p>
        </p:txBody>
      </p:sp>
    </p:spTree>
    <p:extLst>
      <p:ext uri="{BB962C8B-B14F-4D97-AF65-F5344CB8AC3E}">
        <p14:creationId xmlns:p14="http://schemas.microsoft.com/office/powerpoint/2010/main" val="6156531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02AEC-2F6E-4C14-AF86-E12CB2B7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Karar ve kaynaklar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5D0839-8610-4984-A72C-725B4310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Ana mesajınızı toparlayın. İstediğiniz kararı ve kullandığınız kaynakları görünür bırakın.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90450-0022-4937-AD2B-0AF8B306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[Ana mesaj ve istenen karar]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EB19C-D1F8-4261-88FA-59A0C28B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[Kaynak listesi ve tarihleri]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CA1F4-1020-4D35-8240-4E15970D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[Yanıtlanacak son soru]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C785B5-DEEF-4131-85F0-0F5585C7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Köşeli parantezleri kendi doğrulanmış bilgilerinizle değiştirin.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7F38F-17B1-4C9E-A600-7E025495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8 / 8</a:t>
            </a:r>
          </a:p>
        </p:txBody>
      </p:sp>
    </p:spTree>
    <p:extLst>
      <p:ext uri="{BB962C8B-B14F-4D97-AF65-F5344CB8AC3E}">
        <p14:creationId xmlns:p14="http://schemas.microsoft.com/office/powerpoint/2010/main" val="17253653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2026-10-06T15:07:20.0960000Z</dcterms:created>
  <dcterms:modified xsi:type="dcterms:W3CDTF">2026-10-06T15:07:20.0970000Z</dcterms:modified>
</coreProperties>
</file>