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54d89ab64f4e7a" /><Relationship Type="http://schemas.openxmlformats.org/officeDocument/2006/relationships/extended-properties" Target="/docProps/app.xml" Id="R6981482aae004219" /><Relationship Type="http://schemas.openxmlformats.org/officeDocument/2006/relationships/officeDocument" Target="/ppt/presentation.xml" Id="Raac133407a0f49f9" /></Relationships>
</file>

<file path=ppt/presentation.xml><?xml version="1.0" encoding="utf-8"?>
<p:presentation xmlns:p="http://schemas.openxmlformats.org/presentationml/2006/main">
  <p:sldMasterIdLst>
    <p:sldMasterId xmlns:r="http://schemas.openxmlformats.org/officeDocument/2006/relationships" id="2147483648" r:id="R4497fce3052f4100"/>
  </p:sldMasterIdLst>
  <p:notesMasterIdLst>
    <p:notesMasterId xmlns:r="http://schemas.openxmlformats.org/officeDocument/2006/relationships" r:id="R8b4fa850be614f23"/>
  </p:notesMasterIdLst>
  <p:sldIdLst>
    <p:sldId xmlns:r="http://schemas.openxmlformats.org/officeDocument/2006/relationships" id="256" r:id="R078f861e031f4f59"/>
    <p:sldId xmlns:r="http://schemas.openxmlformats.org/officeDocument/2006/relationships" id="257" r:id="Rb6110d2132264301"/>
    <p:sldId xmlns:r="http://schemas.openxmlformats.org/officeDocument/2006/relationships" id="258" r:id="Rfda3d31b4031498c"/>
    <p:sldId xmlns:r="http://schemas.openxmlformats.org/officeDocument/2006/relationships" id="259" r:id="Rc30aa793e9b84643"/>
    <p:sldId xmlns:r="http://schemas.openxmlformats.org/officeDocument/2006/relationships" id="260" r:id="Rb7e2e3e523b24a00"/>
    <p:sldId xmlns:r="http://schemas.openxmlformats.org/officeDocument/2006/relationships" id="261" r:id="Re5fd5b4f5a444413"/>
    <p:sldId xmlns:r="http://schemas.openxmlformats.org/officeDocument/2006/relationships" id="262" r:id="R01646f23e47c4224"/>
    <p:sldId xmlns:r="http://schemas.openxmlformats.org/officeDocument/2006/relationships" id="263" r:id="R10ee4d76196a465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ac9080a6694283" /><Relationship Type="http://schemas.openxmlformats.org/officeDocument/2006/relationships/slideMaster" Target="/ppt/slideMasters/slideMaster1.xml" Id="R4497fce3052f4100" /><Relationship Type="http://schemas.openxmlformats.org/officeDocument/2006/relationships/notesMaster" Target="/ppt/notesMasters/notesMaster1.xml" Id="R8b4fa850be614f23" /><Relationship Type="http://schemas.openxmlformats.org/officeDocument/2006/relationships/presProps" Target="/ppt/presProps.xml" Id="R052460ef34814285" /><Relationship Type="http://schemas.openxmlformats.org/officeDocument/2006/relationships/tableStyles" Target="/ppt/tableStyles.xml" Id="R2f9eed8dbe054ffe" /><Relationship Type="http://schemas.openxmlformats.org/officeDocument/2006/relationships/slide" Target="/ppt/slides/slide1.xml" Id="R078f861e031f4f59" /><Relationship Type="http://schemas.openxmlformats.org/officeDocument/2006/relationships/slide" Target="/ppt/slides/slide2.xml" Id="Rb6110d2132264301" /><Relationship Type="http://schemas.openxmlformats.org/officeDocument/2006/relationships/slide" Target="/ppt/slides/slide3.xml" Id="Rfda3d31b4031498c" /><Relationship Type="http://schemas.openxmlformats.org/officeDocument/2006/relationships/slide" Target="/ppt/slides/slide4.xml" Id="Rc30aa793e9b84643" /><Relationship Type="http://schemas.openxmlformats.org/officeDocument/2006/relationships/slide" Target="/ppt/slides/slide5.xml" Id="Rb7e2e3e523b24a00" /><Relationship Type="http://schemas.openxmlformats.org/officeDocument/2006/relationships/slide" Target="/ppt/slides/slide6.xml" Id="Re5fd5b4f5a444413" /><Relationship Type="http://schemas.openxmlformats.org/officeDocument/2006/relationships/slide" Target="/ppt/slides/slide7.xml" Id="R01646f23e47c4224" /><Relationship Type="http://schemas.openxmlformats.org/officeDocument/2006/relationships/slide" Target="/ppt/slides/slide8.xml" Id="R10ee4d76196a465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2580a095e8f4c9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7644bab86574f26" /><Relationship Type="http://schemas.openxmlformats.org/officeDocument/2006/relationships/notesMaster" Target="/ppt/notesMasters/notesMaster1.xml" Id="Rab019c19e12b4e5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3b7b0bcc3b411f" /><Relationship Type="http://schemas.openxmlformats.org/officeDocument/2006/relationships/notesMaster" Target="/ppt/notesMasters/notesMaster1.xml" Id="R9462f8af589145a2" /></Relationships>
</file>

<file path=ppt/notesSlides/_rels/notesSlide3.xml.rels>&#65279;<?xml version="1.0" encoding="utf-8"?><Relationships xmlns="http://schemas.openxmlformats.org/package/2006/relationships"><Relationship Type="http://schemas.openxmlformats.org/officeDocument/2006/relationships/slide" Target="/ppt/slides/slide3.xml" Id="Ra57f6490c69643b4" /><Relationship Type="http://schemas.openxmlformats.org/officeDocument/2006/relationships/notesMaster" Target="/ppt/notesMasters/notesMaster1.xml" Id="R2d41593b1e3f4be2" /></Relationships>
</file>

<file path=ppt/notesSlides/_rels/notesSlide4.xml.rels>&#65279;<?xml version="1.0" encoding="utf-8"?><Relationships xmlns="http://schemas.openxmlformats.org/package/2006/relationships"><Relationship Type="http://schemas.openxmlformats.org/officeDocument/2006/relationships/slide" Target="/ppt/slides/slide4.xml" Id="R6c5353b858b9402f" /><Relationship Type="http://schemas.openxmlformats.org/officeDocument/2006/relationships/notesMaster" Target="/ppt/notesMasters/notesMaster1.xml" Id="Rad354f005500412c" /></Relationships>
</file>

<file path=ppt/notesSlides/_rels/notesSlide5.xml.rels>&#65279;<?xml version="1.0" encoding="utf-8"?><Relationships xmlns="http://schemas.openxmlformats.org/package/2006/relationships"><Relationship Type="http://schemas.openxmlformats.org/officeDocument/2006/relationships/slide" Target="/ppt/slides/slide5.xml" Id="Rf8e07fec129844e3" /><Relationship Type="http://schemas.openxmlformats.org/officeDocument/2006/relationships/notesMaster" Target="/ppt/notesMasters/notesMaster1.xml" Id="Re193b414609b4c32" /></Relationships>
</file>

<file path=ppt/notesSlides/_rels/notesSlide6.xml.rels>&#65279;<?xml version="1.0" encoding="utf-8"?><Relationships xmlns="http://schemas.openxmlformats.org/package/2006/relationships"><Relationship Type="http://schemas.openxmlformats.org/officeDocument/2006/relationships/slide" Target="/ppt/slides/slide6.xml" Id="R61f3b97a5e074ecd" /><Relationship Type="http://schemas.openxmlformats.org/officeDocument/2006/relationships/notesMaster" Target="/ppt/notesMasters/notesMaster1.xml" Id="R1885b8171d134264" /></Relationships>
</file>

<file path=ppt/notesSlides/_rels/notesSlide7.xml.rels>&#65279;<?xml version="1.0" encoding="utf-8"?><Relationships xmlns="http://schemas.openxmlformats.org/package/2006/relationships"><Relationship Type="http://schemas.openxmlformats.org/officeDocument/2006/relationships/slide" Target="/ppt/slides/slide7.xml" Id="R045a728f13044513" /><Relationship Type="http://schemas.openxmlformats.org/officeDocument/2006/relationships/notesMaster" Target="/ppt/notesMasters/notesMaster1.xml" Id="Re8207c16aebf443a" /></Relationships>
</file>

<file path=ppt/notesSlides/_rels/notesSlide8.xml.rels>&#65279;<?xml version="1.0" encoding="utf-8"?><Relationships xmlns="http://schemas.openxmlformats.org/package/2006/relationships"><Relationship Type="http://schemas.openxmlformats.org/officeDocument/2006/relationships/slide" Target="/ppt/slides/slide8.xml" Id="R1e7ad89fb5a54c90" /><Relationship Type="http://schemas.openxmlformats.org/officeDocument/2006/relationships/notesMaster" Target="/ppt/notesMasters/notesMaster1.xml" Id="Rd6c197f7a8ec43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Template kosong delapan slide. Ganti semua teks dalam kurung siku. Sesuaikan urutan, durasi dan format dengan ketentuan kampus. Jangan mengarang data atau referensi. Template ini bukan aturan akademik dan tidak mengesahkan penggunaan AI untuk tugas Anda.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Gunakan fakta yang sudah diperiksa. Jelaskan masalah dan konteks. Setiap klaim dari literatur perlu sumber yang sudah Anda baca. Hapus petunjuk pengisian setelah draf siap.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Gunakan rumusan yang konsisten dengan skripsi. Bedakan pertanyaan utama dan subpertanyaan. Jangan menyisipkan hipotesis yang tidak digunakan dalam penelitian.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Isi dengan metode yang benar-benar digunakan. Jelaskan desain, sumber data, cakupan dan analisis. Jangan menampilkan ukuran sampel yang belum diverifikasi.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Ganti placeholder dengan hasil yang sudah diverifikasi. Tambahkan grafik atau tabel dari data asli jika perlu. Cantumkan unit, ukuran sampel dan periode. Jangan mengubah hasil agar tampak lebih kuat. Tidak ada data atau grafik contoh di slide ini.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Jelaskan arti hasil dan hubungannya dengan pertanyaan penelitian. Bandingkan hanya dengan sumber yang Anda baca. Bedakan pengamatan, penafsiran dan hubungan sebab akibat.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Kesimpulan harus mengikuti hasil. Jelaskan keterbatasan yang benar-benar berlaku. Saran penelitian berikutnya bukan bukti bahwa hasil sudah berlaku pada semua populasi.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Ganti dengan referensi yang sudah dibuka dan diperiksa. Gunakan gaya sitasi kampus. Tambahkan slide lampiran bila diperlukan. Catatan pembicara dalam template dapat dihapus atau diganti sebelum sidang.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b45a363609b415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6bc35bd80546f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7b74e36aea041e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47a9c51447a403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76cdf33f8244d4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172b61c1f484ce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548900C-4646-4DCB-81C3-5CAEFD261AF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5DC2228-52AB-46DD-A4CE-9D76A408736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B2F5F60-BBDD-4A88-98B6-91B784249AD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8447D99-92AF-426B-97CE-40F8AB6ED67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BAD4AD7-0D74-4D75-9602-E5367FFA59B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38B8644-AD52-4FDB-B287-91AC07950C0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D3B27DA-FFFF-4A2F-950C-1623CDC9A5F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EA8A220-4D06-4761-8AC2-6345A53CF6F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7F6732F-4666-4CA5-924C-97A669B96AC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DE58177-249F-434F-A2C6-C713DC7022A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a149f92e0bd4fc9" /><Relationship Type="http://schemas.openxmlformats.org/officeDocument/2006/relationships/slideLayout" Target="/ppt/slideLayouts/slideLayout1.xml" Id="R82c4896500a04f6c" /><Relationship Type="http://schemas.openxmlformats.org/officeDocument/2006/relationships/slideLayout" Target="/ppt/slideLayouts/slideLayout2.xml" Id="R96dd70a0a8fb42ef" /><Relationship Type="http://schemas.openxmlformats.org/officeDocument/2006/relationships/slideLayout" Target="/ppt/slideLayouts/slideLayout3.xml" Id="R3c817c3ac31644be" /><Relationship Type="http://schemas.openxmlformats.org/officeDocument/2006/relationships/slideLayout" Target="/ppt/slideLayouts/slideLayout4.xml" Id="Ra1be955299d2487d" /><Relationship Type="http://schemas.openxmlformats.org/officeDocument/2006/relationships/slideLayout" Target="/ppt/slideLayouts/slideLayout5.xml" Id="R8c5d6c6904104532" /><Relationship Type="http://schemas.openxmlformats.org/officeDocument/2006/relationships/slideLayout" Target="/ppt/slideLayouts/slideLayout6.xml" Id="Rf65af7e417f9436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c4896500a04f6c"/>
    <p:sldLayoutId xmlns:r="http://schemas.openxmlformats.org/officeDocument/2006/relationships" id="2147483650" r:id="R96dd70a0a8fb42ef"/>
    <p:sldLayoutId xmlns:r="http://schemas.openxmlformats.org/officeDocument/2006/relationships" id="2147483651" r:id="R3c817c3ac31644be"/>
    <p:sldLayoutId xmlns:r="http://schemas.openxmlformats.org/officeDocument/2006/relationships" id="2147483652" r:id="Ra1be955299d2487d"/>
    <p:sldLayoutId xmlns:r="http://schemas.openxmlformats.org/officeDocument/2006/relationships" id="2147483653" r:id="R8c5d6c6904104532"/>
    <p:sldLayoutId xmlns:r="http://schemas.openxmlformats.org/officeDocument/2006/relationships" id="2147483654" r:id="Rf65af7e417f9436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fda137cb5bf47d0" /><Relationship Type="http://schemas.openxmlformats.org/officeDocument/2006/relationships/notesSlide" Target="/ppt/notesSlides/notesSlide1.xml" Id="Rd4a40bc6bf00400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e8c07a52b934290" /><Relationship Type="http://schemas.openxmlformats.org/officeDocument/2006/relationships/notesSlide" Target="/ppt/notesSlides/notesSlide2.xml" Id="Rada39d91082b4c5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6d2ea5a933c4a51" /><Relationship Type="http://schemas.openxmlformats.org/officeDocument/2006/relationships/notesSlide" Target="/ppt/notesSlides/notesSlide3.xml" Id="Rb33db84d2ac8495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b354c3bbd5440bd" /><Relationship Type="http://schemas.openxmlformats.org/officeDocument/2006/relationships/notesSlide" Target="/ppt/notesSlides/notesSlide4.xml" Id="R698498f2ea8e463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0889fdf90f14f3a" /><Relationship Type="http://schemas.openxmlformats.org/officeDocument/2006/relationships/notesSlide" Target="/ppt/notesSlides/notesSlide5.xml" Id="Rcd108aa4f451468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19691d4bf204251" /><Relationship Type="http://schemas.openxmlformats.org/officeDocument/2006/relationships/notesSlide" Target="/ppt/notesSlides/notesSlide6.xml" Id="Rda8ca8301b17486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dd29c4b9c0c4d21" /><Relationship Type="http://schemas.openxmlformats.org/officeDocument/2006/relationships/notesSlide" Target="/ppt/notesSlides/notesSlide7.xml" Id="R3ada9613c2e14db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149b159c8754265" /><Relationship Type="http://schemas.openxmlformats.org/officeDocument/2006/relationships/notesSlide" Target="/ppt/notesSlides/notesSlide8.xml" Id="R59af50992559404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4B721037-306A-42D5-85BD-93CE5A9D8628}"/>
              </a:ext>
            </a:extLst>
          </p:cNvPr>
          <p:cNvSpPr>
            <a:spLocks xmlns:a="http://schemas.openxmlformats.org/drawingml/2006/main" noGrp="1"/>
          </p:cNvSpPr>
          <p:nvPr/>
        </p:nvSpPr>
        <p:spPr>
          <a:xfrm xmlns:a="http://schemas.openxmlformats.org/drawingml/2006/main">
            <a:off x="762000" y="6191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300" b="1">
                <a:solidFill>
                  <a:srgbClr val="17212C"/>
                </a:solidFill>
                <a:latin typeface="Helvetica Neue"/>
                <a:ea typeface="Helvetica Neue"/>
                <a:cs typeface="Helvetica Neue"/>
              </a:defRPr>
            </a:defPPr>
          </a:lstStyle>
          <a:p xmlns:a="http://schemas.openxmlformats.org/drawingml/2006/main">
            <a:pPr>
              <a:defRPr sz="3300" b="1">
                <a:solidFill>
                  <a:srgbClr val="17212C"/>
                </a:solidFill>
                <a:latin typeface="Helvetica Neue"/>
                <a:ea typeface="Helvetica Neue"/>
                <a:cs typeface="Helvetica Neue"/>
              </a:defRPr>
            </a:pPr>
            <a:r>
              <a:rPr sz="3300" b="1">
                <a:solidFill>
                  <a:srgbClr val="17212C"/>
                </a:solidFill>
                <a:latin typeface="Helvetica Neue"/>
                <a:ea typeface="Helvetica Neue"/>
                <a:cs typeface="Helvetica Neue"/>
              </a:rPr>
              <a:t>Sidang skripsi</a:t>
            </a:r>
          </a:p>
        </p:txBody>
      </p:sp>
      <p:sp>
        <p:nvSpPr>
          <p:cNvPr id="2" name="brand">
            <a:extLst xmlns:a="http://schemas.openxmlformats.org/drawingml/2006/main">
              <a:ext uri="{FF2B5EF4-FFF2-40B4-BE49-F238E27FC236}">
                <a16:creationId xmlns:a16="http://schemas.microsoft.com/office/drawing/2014/main" id="{D965BE19-954F-44E2-9E4C-12FDD530F714}"/>
              </a:ext>
            </a:extLst>
          </p:cNvPr>
          <p:cNvSpPr>
            <a:spLocks xmlns:a="http://schemas.openxmlformats.org/drawingml/2006/main" noGrp="1"/>
          </p:cNvSpPr>
          <p:nvPr/>
        </p:nvSpPr>
        <p:spPr>
          <a:xfrm xmlns:a="http://schemas.openxmlformats.org/drawingml/2006/main">
            <a:off x="762000" y="61436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2260FF"/>
                </a:solidFill>
                <a:latin typeface="Helvetica Neue"/>
                <a:ea typeface="Helvetica Neue"/>
                <a:cs typeface="Helvetica Neue"/>
              </a:defRPr>
            </a:defPPr>
          </a:lstStyle>
          <a:p xmlns:a="http://schemas.openxmlformats.org/drawingml/2006/main">
            <a:pPr>
              <a:defRPr sz="1500" b="1">
                <a:solidFill>
                  <a:srgbClr val="2260FF"/>
                </a:solidFill>
                <a:latin typeface="Helvetica Neue"/>
                <a:ea typeface="Helvetica Neue"/>
                <a:cs typeface="Helvetica Neue"/>
              </a:defRPr>
            </a:pPr>
            <a:r>
              <a:rPr sz="1500" b="1">
                <a:solidFill>
                  <a:srgbClr val="2260FF"/>
                </a:solidFill>
                <a:latin typeface="Helvetica Neue"/>
                <a:ea typeface="Helvetica Neue"/>
                <a:cs typeface="Helvetica Neue"/>
              </a:rPr>
              <a:t>brainbaby</a:t>
            </a:r>
          </a:p>
        </p:txBody>
      </p:sp>
      <p:sp>
        <p:nvSpPr>
          <p:cNvPr id="3" name="page">
            <a:extLst xmlns:a="http://schemas.openxmlformats.org/drawingml/2006/main">
              <a:ext uri="{FF2B5EF4-FFF2-40B4-BE49-F238E27FC236}">
                <a16:creationId xmlns:a16="http://schemas.microsoft.com/office/drawing/2014/main" id="{7412E42E-742B-4814-9B9B-9146B0548DC2}"/>
              </a:ext>
            </a:extLst>
          </p:cNvPr>
          <p:cNvSpPr>
            <a:spLocks xmlns:a="http://schemas.openxmlformats.org/drawingml/2006/main" noGrp="1"/>
          </p:cNvSpPr>
          <p:nvPr/>
        </p:nvSpPr>
        <p:spPr>
          <a:xfrm xmlns:a="http://schemas.openxmlformats.org/drawingml/2006/main">
            <a:off x="10953750" y="61436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526274"/>
                </a:solidFill>
                <a:latin typeface="Helvetica Neue"/>
                <a:ea typeface="Helvetica Neue"/>
                <a:cs typeface="Helvetica Neue"/>
              </a:defRPr>
            </a:defPPr>
          </a:lstStyle>
          <a:p xmlns:a="http://schemas.openxmlformats.org/drawingml/2006/main">
            <a:pPr>
              <a:defRPr sz="1500" b="0">
                <a:solidFill>
                  <a:srgbClr val="526274"/>
                </a:solidFill>
                <a:latin typeface="Helvetica Neue"/>
                <a:ea typeface="Helvetica Neue"/>
                <a:cs typeface="Helvetica Neue"/>
              </a:defRPr>
            </a:pPr>
            <a:r>
              <a:rPr sz="1500" b="0">
                <a:solidFill>
                  <a:srgbClr val="526274"/>
                </a:solidFill>
                <a:latin typeface="Helvetica Neue"/>
                <a:ea typeface="Helvetica Neue"/>
                <a:cs typeface="Helvetica Neue"/>
              </a:rPr>
              <a:t>01</a:t>
            </a:r>
          </a:p>
        </p:txBody>
      </p:sp>
      <p:sp>
        <p:nvSpPr>
          <p:cNvPr id="4" name="research-title">
            <a:extLst xmlns:a="http://schemas.openxmlformats.org/drawingml/2006/main">
              <a:ext uri="{FF2B5EF4-FFF2-40B4-BE49-F238E27FC236}">
                <a16:creationId xmlns:a16="http://schemas.microsoft.com/office/drawing/2014/main" id="{F637E3DD-223B-4ABF-9FD0-6AB06B087C7C}"/>
              </a:ext>
            </a:extLst>
          </p:cNvPr>
          <p:cNvSpPr>
            <a:spLocks xmlns:a="http://schemas.openxmlformats.org/drawingml/2006/main" noGrp="1"/>
          </p:cNvSpPr>
          <p:nvPr/>
        </p:nvSpPr>
        <p:spPr>
          <a:xfrm xmlns:a="http://schemas.openxmlformats.org/drawingml/2006/main">
            <a:off x="762000" y="20955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4800" b="1">
                <a:solidFill>
                  <a:srgbClr val="17212C"/>
                </a:solidFill>
                <a:latin typeface="Helvetica Neue"/>
                <a:ea typeface="Helvetica Neue"/>
                <a:cs typeface="Helvetica Neue"/>
              </a:defRPr>
            </a:defPPr>
          </a:lstStyle>
          <a:p xmlns:a="http://schemas.openxmlformats.org/drawingml/2006/main">
            <a:pPr>
              <a:defRPr sz="4800" b="1">
                <a:solidFill>
                  <a:srgbClr val="17212C"/>
                </a:solidFill>
                <a:latin typeface="Helvetica Neue"/>
                <a:ea typeface="Helvetica Neue"/>
                <a:cs typeface="Helvetica Neue"/>
              </a:defRPr>
            </a:pPr>
            <a:r>
              <a:rPr sz="4800" b="1">
                <a:solidFill>
                  <a:srgbClr val="17212C"/>
                </a:solidFill>
                <a:latin typeface="Helvetica Neue"/>
                <a:ea typeface="Helvetica Neue"/>
                <a:cs typeface="Helvetica Neue"/>
              </a:rPr>
              <a:t>[Judul penelitian Anda]</a:t>
            </a:r>
          </a:p>
        </p:txBody>
      </p:sp>
      <p:sp>
        <p:nvSpPr>
          <p:cNvPr id="5" name="identity">
            <a:extLst xmlns:a="http://schemas.openxmlformats.org/drawingml/2006/main">
              <a:ext uri="{FF2B5EF4-FFF2-40B4-BE49-F238E27FC236}">
                <a16:creationId xmlns:a16="http://schemas.microsoft.com/office/drawing/2014/main" id="{FDE56E87-B5DF-41FA-B798-421A3628C86C}"/>
              </a:ext>
            </a:extLst>
          </p:cNvPr>
          <p:cNvSpPr>
            <a:spLocks xmlns:a="http://schemas.openxmlformats.org/drawingml/2006/main" noGrp="1"/>
          </p:cNvSpPr>
          <p:nvPr/>
        </p:nvSpPr>
        <p:spPr>
          <a:xfrm xmlns:a="http://schemas.openxmlformats.org/drawingml/2006/main">
            <a:off x="762000" y="4143375"/>
            <a:ext cx="9525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[Nama] · [NIM]</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[Program studi / universitas]</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[Tanggal sidang]</a:t>
            </a:r>
          </a:p>
        </p:txBody>
      </p:sp>
    </p:spTree>
    <p:extLst>
      <p:ext uri="{BB962C8B-B14F-4D97-AF65-F5344CB8AC3E}">
        <p14:creationId xmlns:p14="http://schemas.microsoft.com/office/powerpoint/2010/main" val="54672607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E5248796-5BE0-4583-A58F-8C1FF91B753D}"/>
              </a:ext>
            </a:extLst>
          </p:cNvPr>
          <p:cNvSpPr>
            <a:spLocks xmlns:a="http://schemas.openxmlformats.org/drawingml/2006/main" noGrp="1"/>
          </p:cNvSpPr>
          <p:nvPr/>
        </p:nvSpPr>
        <p:spPr>
          <a:xfrm xmlns:a="http://schemas.openxmlformats.org/drawingml/2006/main">
            <a:off x="762000" y="6191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300" b="1">
                <a:solidFill>
                  <a:srgbClr val="17212C"/>
                </a:solidFill>
                <a:latin typeface="Helvetica Neue"/>
                <a:ea typeface="Helvetica Neue"/>
                <a:cs typeface="Helvetica Neue"/>
              </a:defRPr>
            </a:defPPr>
          </a:lstStyle>
          <a:p xmlns:a="http://schemas.openxmlformats.org/drawingml/2006/main">
            <a:pPr>
              <a:defRPr sz="3300" b="1">
                <a:solidFill>
                  <a:srgbClr val="17212C"/>
                </a:solidFill>
                <a:latin typeface="Helvetica Neue"/>
                <a:ea typeface="Helvetica Neue"/>
                <a:cs typeface="Helvetica Neue"/>
              </a:defRPr>
            </a:pPr>
            <a:r>
              <a:rPr sz="3300" b="1">
                <a:solidFill>
                  <a:srgbClr val="17212C"/>
                </a:solidFill>
                <a:latin typeface="Helvetica Neue"/>
                <a:ea typeface="Helvetica Neue"/>
                <a:cs typeface="Helvetica Neue"/>
              </a:rPr>
              <a:t>Latar belakang</a:t>
            </a:r>
          </a:p>
        </p:txBody>
      </p:sp>
      <p:sp>
        <p:nvSpPr>
          <p:cNvPr id="2" name="brand">
            <a:extLst xmlns:a="http://schemas.openxmlformats.org/drawingml/2006/main">
              <a:ext uri="{FF2B5EF4-FFF2-40B4-BE49-F238E27FC236}">
                <a16:creationId xmlns:a16="http://schemas.microsoft.com/office/drawing/2014/main" id="{19F8E366-B041-4C16-8FCF-35C108A7ADCA}"/>
              </a:ext>
            </a:extLst>
          </p:cNvPr>
          <p:cNvSpPr>
            <a:spLocks xmlns:a="http://schemas.openxmlformats.org/drawingml/2006/main" noGrp="1"/>
          </p:cNvSpPr>
          <p:nvPr/>
        </p:nvSpPr>
        <p:spPr>
          <a:xfrm xmlns:a="http://schemas.openxmlformats.org/drawingml/2006/main">
            <a:off x="762000" y="61436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2260FF"/>
                </a:solidFill>
                <a:latin typeface="Helvetica Neue"/>
                <a:ea typeface="Helvetica Neue"/>
                <a:cs typeface="Helvetica Neue"/>
              </a:defRPr>
            </a:defPPr>
          </a:lstStyle>
          <a:p xmlns:a="http://schemas.openxmlformats.org/drawingml/2006/main">
            <a:pPr>
              <a:defRPr sz="1500" b="1">
                <a:solidFill>
                  <a:srgbClr val="2260FF"/>
                </a:solidFill>
                <a:latin typeface="Helvetica Neue"/>
                <a:ea typeface="Helvetica Neue"/>
                <a:cs typeface="Helvetica Neue"/>
              </a:defRPr>
            </a:pPr>
            <a:r>
              <a:rPr sz="1500" b="1">
                <a:solidFill>
                  <a:srgbClr val="2260FF"/>
                </a:solidFill>
                <a:latin typeface="Helvetica Neue"/>
                <a:ea typeface="Helvetica Neue"/>
                <a:cs typeface="Helvetica Neue"/>
              </a:rPr>
              <a:t>brainbaby</a:t>
            </a:r>
          </a:p>
        </p:txBody>
      </p:sp>
      <p:sp>
        <p:nvSpPr>
          <p:cNvPr id="3" name="page">
            <a:extLst xmlns:a="http://schemas.openxmlformats.org/drawingml/2006/main">
              <a:ext uri="{FF2B5EF4-FFF2-40B4-BE49-F238E27FC236}">
                <a16:creationId xmlns:a16="http://schemas.microsoft.com/office/drawing/2014/main" id="{1866B76F-9E2B-4B0F-AF56-FA9DB949ED89}"/>
              </a:ext>
            </a:extLst>
          </p:cNvPr>
          <p:cNvSpPr>
            <a:spLocks xmlns:a="http://schemas.openxmlformats.org/drawingml/2006/main" noGrp="1"/>
          </p:cNvSpPr>
          <p:nvPr/>
        </p:nvSpPr>
        <p:spPr>
          <a:xfrm xmlns:a="http://schemas.openxmlformats.org/drawingml/2006/main">
            <a:off x="10953750" y="61436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526274"/>
                </a:solidFill>
                <a:latin typeface="Helvetica Neue"/>
                <a:ea typeface="Helvetica Neue"/>
                <a:cs typeface="Helvetica Neue"/>
              </a:defRPr>
            </a:defPPr>
          </a:lstStyle>
          <a:p xmlns:a="http://schemas.openxmlformats.org/drawingml/2006/main">
            <a:pPr>
              <a:defRPr sz="1500" b="0">
                <a:solidFill>
                  <a:srgbClr val="526274"/>
                </a:solidFill>
                <a:latin typeface="Helvetica Neue"/>
                <a:ea typeface="Helvetica Neue"/>
                <a:cs typeface="Helvetica Neue"/>
              </a:defRPr>
            </a:pPr>
            <a:r>
              <a:rPr sz="1500" b="0">
                <a:solidFill>
                  <a:srgbClr val="526274"/>
                </a:solidFill>
                <a:latin typeface="Helvetica Neue"/>
                <a:ea typeface="Helvetica Neue"/>
                <a:cs typeface="Helvetica Neue"/>
              </a:rPr>
              <a:t>02</a:t>
            </a:r>
          </a:p>
        </p:txBody>
      </p:sp>
      <p:sp>
        <p:nvSpPr>
          <p:cNvPr id="4" name="left-label">
            <a:extLst xmlns:a="http://schemas.openxmlformats.org/drawingml/2006/main">
              <a:ext uri="{FF2B5EF4-FFF2-40B4-BE49-F238E27FC236}">
                <a16:creationId xmlns:a16="http://schemas.microsoft.com/office/drawing/2014/main" id="{9107E974-3967-4FD0-A984-7E3727CC6238}"/>
              </a:ext>
            </a:extLst>
          </p:cNvPr>
          <p:cNvSpPr>
            <a:spLocks xmlns:a="http://schemas.openxmlformats.org/drawingml/2006/main" noGrp="1"/>
          </p:cNvSpPr>
          <p:nvPr/>
        </p:nvSpPr>
        <p:spPr>
          <a:xfrm xmlns:a="http://schemas.openxmlformats.org/drawingml/2006/main">
            <a:off x="762000" y="2095500"/>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Konteks penelitian</a:t>
            </a:r>
          </a:p>
        </p:txBody>
      </p:sp>
      <p:sp>
        <p:nvSpPr>
          <p:cNvPr id="5" name="left-body">
            <a:extLst xmlns:a="http://schemas.openxmlformats.org/drawingml/2006/main">
              <a:ext uri="{FF2B5EF4-FFF2-40B4-BE49-F238E27FC236}">
                <a16:creationId xmlns:a16="http://schemas.microsoft.com/office/drawing/2014/main" id="{6A748A4D-BE94-46F7-B4AB-4F25F0D311A1}"/>
              </a:ext>
            </a:extLst>
          </p:cNvPr>
          <p:cNvSpPr>
            <a:spLocks xmlns:a="http://schemas.openxmlformats.org/drawingml/2006/main" noGrp="1"/>
          </p:cNvSpPr>
          <p:nvPr/>
        </p:nvSpPr>
        <p:spPr>
          <a:xfrm xmlns:a="http://schemas.openxmlformats.org/drawingml/2006/main">
            <a:off x="762000" y="2714625"/>
            <a:ext cx="476250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[Situasi atau masalah yang diteliti]</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[Sumber yang mendukung konteks]</a:t>
            </a:r>
          </a:p>
        </p:txBody>
      </p:sp>
      <p:sp>
        <p:nvSpPr>
          <p:cNvPr id="6" name="right-label">
            <a:extLst xmlns:a="http://schemas.openxmlformats.org/drawingml/2006/main">
              <a:ext uri="{FF2B5EF4-FFF2-40B4-BE49-F238E27FC236}">
                <a16:creationId xmlns:a16="http://schemas.microsoft.com/office/drawing/2014/main" id="{263BCD49-1C33-4248-B176-55EB147EF48E}"/>
              </a:ext>
            </a:extLst>
          </p:cNvPr>
          <p:cNvSpPr>
            <a:spLocks xmlns:a="http://schemas.openxmlformats.org/drawingml/2006/main" noGrp="1"/>
          </p:cNvSpPr>
          <p:nvPr/>
        </p:nvSpPr>
        <p:spPr>
          <a:xfrm xmlns:a="http://schemas.openxmlformats.org/drawingml/2006/main">
            <a:off x="6572250" y="2095500"/>
            <a:ext cx="4857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Celah yang ditelaah</a:t>
            </a:r>
          </a:p>
        </p:txBody>
      </p:sp>
      <p:sp>
        <p:nvSpPr>
          <p:cNvPr id="7" name="right-body">
            <a:extLst xmlns:a="http://schemas.openxmlformats.org/drawingml/2006/main">
              <a:ext uri="{FF2B5EF4-FFF2-40B4-BE49-F238E27FC236}">
                <a16:creationId xmlns:a16="http://schemas.microsoft.com/office/drawing/2014/main" id="{202EF12A-2948-4EF5-8F61-AC7810E09443}"/>
              </a:ext>
            </a:extLst>
          </p:cNvPr>
          <p:cNvSpPr>
            <a:spLocks xmlns:a="http://schemas.openxmlformats.org/drawingml/2006/main" noGrp="1"/>
          </p:cNvSpPr>
          <p:nvPr/>
        </p:nvSpPr>
        <p:spPr>
          <a:xfrm xmlns:a="http://schemas.openxmlformats.org/drawingml/2006/main">
            <a:off x="6572250" y="2714625"/>
            <a:ext cx="485775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[Apa yang belum dijawab]</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[Mengapa pertanyaan ini relevan]</a:t>
            </a:r>
          </a:p>
        </p:txBody>
      </p:sp>
    </p:spTree>
    <p:extLst>
      <p:ext uri="{BB962C8B-B14F-4D97-AF65-F5344CB8AC3E}">
        <p14:creationId xmlns:p14="http://schemas.microsoft.com/office/powerpoint/2010/main" val="116115989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92186082-6D38-4813-9580-68712275C985}"/>
              </a:ext>
            </a:extLst>
          </p:cNvPr>
          <p:cNvSpPr>
            <a:spLocks xmlns:a="http://schemas.openxmlformats.org/drawingml/2006/main" noGrp="1"/>
          </p:cNvSpPr>
          <p:nvPr/>
        </p:nvSpPr>
        <p:spPr>
          <a:xfrm xmlns:a="http://schemas.openxmlformats.org/drawingml/2006/main">
            <a:off x="762000" y="6191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300" b="1">
                <a:solidFill>
                  <a:srgbClr val="17212C"/>
                </a:solidFill>
                <a:latin typeface="Helvetica Neue"/>
                <a:ea typeface="Helvetica Neue"/>
                <a:cs typeface="Helvetica Neue"/>
              </a:defRPr>
            </a:defPPr>
          </a:lstStyle>
          <a:p xmlns:a="http://schemas.openxmlformats.org/drawingml/2006/main">
            <a:pPr>
              <a:defRPr sz="3300" b="1">
                <a:solidFill>
                  <a:srgbClr val="17212C"/>
                </a:solidFill>
                <a:latin typeface="Helvetica Neue"/>
                <a:ea typeface="Helvetica Neue"/>
                <a:cs typeface="Helvetica Neue"/>
              </a:defRPr>
            </a:pPr>
            <a:r>
              <a:rPr sz="3300" b="1">
                <a:solidFill>
                  <a:srgbClr val="17212C"/>
                </a:solidFill>
                <a:latin typeface="Helvetica Neue"/>
                <a:ea typeface="Helvetica Neue"/>
                <a:cs typeface="Helvetica Neue"/>
              </a:rPr>
              <a:t>Pertanyaan penelitian</a:t>
            </a:r>
          </a:p>
        </p:txBody>
      </p:sp>
      <p:sp>
        <p:nvSpPr>
          <p:cNvPr id="2" name="brand">
            <a:extLst xmlns:a="http://schemas.openxmlformats.org/drawingml/2006/main">
              <a:ext uri="{FF2B5EF4-FFF2-40B4-BE49-F238E27FC236}">
                <a16:creationId xmlns:a16="http://schemas.microsoft.com/office/drawing/2014/main" id="{5BDAD793-0ED7-4EC5-A12B-1B780C9846D2}"/>
              </a:ext>
            </a:extLst>
          </p:cNvPr>
          <p:cNvSpPr>
            <a:spLocks xmlns:a="http://schemas.openxmlformats.org/drawingml/2006/main" noGrp="1"/>
          </p:cNvSpPr>
          <p:nvPr/>
        </p:nvSpPr>
        <p:spPr>
          <a:xfrm xmlns:a="http://schemas.openxmlformats.org/drawingml/2006/main">
            <a:off x="762000" y="61436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2260FF"/>
                </a:solidFill>
                <a:latin typeface="Helvetica Neue"/>
                <a:ea typeface="Helvetica Neue"/>
                <a:cs typeface="Helvetica Neue"/>
              </a:defRPr>
            </a:defPPr>
          </a:lstStyle>
          <a:p xmlns:a="http://schemas.openxmlformats.org/drawingml/2006/main">
            <a:pPr>
              <a:defRPr sz="1500" b="1">
                <a:solidFill>
                  <a:srgbClr val="2260FF"/>
                </a:solidFill>
                <a:latin typeface="Helvetica Neue"/>
                <a:ea typeface="Helvetica Neue"/>
                <a:cs typeface="Helvetica Neue"/>
              </a:defRPr>
            </a:pPr>
            <a:r>
              <a:rPr sz="1500" b="1">
                <a:solidFill>
                  <a:srgbClr val="2260FF"/>
                </a:solidFill>
                <a:latin typeface="Helvetica Neue"/>
                <a:ea typeface="Helvetica Neue"/>
                <a:cs typeface="Helvetica Neue"/>
              </a:rPr>
              <a:t>brainbaby</a:t>
            </a:r>
          </a:p>
        </p:txBody>
      </p:sp>
      <p:sp>
        <p:nvSpPr>
          <p:cNvPr id="3" name="page">
            <a:extLst xmlns:a="http://schemas.openxmlformats.org/drawingml/2006/main">
              <a:ext uri="{FF2B5EF4-FFF2-40B4-BE49-F238E27FC236}">
                <a16:creationId xmlns:a16="http://schemas.microsoft.com/office/drawing/2014/main" id="{D8A17FBF-8FF2-4BCC-8706-5F21F770BFEF}"/>
              </a:ext>
            </a:extLst>
          </p:cNvPr>
          <p:cNvSpPr>
            <a:spLocks xmlns:a="http://schemas.openxmlformats.org/drawingml/2006/main" noGrp="1"/>
          </p:cNvSpPr>
          <p:nvPr/>
        </p:nvSpPr>
        <p:spPr>
          <a:xfrm xmlns:a="http://schemas.openxmlformats.org/drawingml/2006/main">
            <a:off x="10953750" y="61436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526274"/>
                </a:solidFill>
                <a:latin typeface="Helvetica Neue"/>
                <a:ea typeface="Helvetica Neue"/>
                <a:cs typeface="Helvetica Neue"/>
              </a:defRPr>
            </a:defPPr>
          </a:lstStyle>
          <a:p xmlns:a="http://schemas.openxmlformats.org/drawingml/2006/main">
            <a:pPr>
              <a:defRPr sz="1500" b="0">
                <a:solidFill>
                  <a:srgbClr val="526274"/>
                </a:solidFill>
                <a:latin typeface="Helvetica Neue"/>
                <a:ea typeface="Helvetica Neue"/>
                <a:cs typeface="Helvetica Neue"/>
              </a:defRPr>
            </a:pPr>
            <a:r>
              <a:rPr sz="1500" b="0">
                <a:solidFill>
                  <a:srgbClr val="526274"/>
                </a:solidFill>
                <a:latin typeface="Helvetica Neue"/>
                <a:ea typeface="Helvetica Neue"/>
                <a:cs typeface="Helvetica Neue"/>
              </a:rPr>
              <a:t>03</a:t>
            </a:r>
          </a:p>
        </p:txBody>
      </p:sp>
      <p:sp>
        <p:nvSpPr>
          <p:cNvPr id="4" name="main-question">
            <a:extLst xmlns:a="http://schemas.openxmlformats.org/drawingml/2006/main">
              <a:ext uri="{FF2B5EF4-FFF2-40B4-BE49-F238E27FC236}">
                <a16:creationId xmlns:a16="http://schemas.microsoft.com/office/drawing/2014/main" id="{13BA057C-D04B-4F7F-8BED-DC636A5CBD2F}"/>
              </a:ext>
            </a:extLst>
          </p:cNvPr>
          <p:cNvSpPr>
            <a:spLocks xmlns:a="http://schemas.openxmlformats.org/drawingml/2006/main" noGrp="1"/>
          </p:cNvSpPr>
          <p:nvPr/>
        </p:nvSpPr>
        <p:spPr>
          <a:xfrm xmlns:a="http://schemas.openxmlformats.org/drawingml/2006/main">
            <a:off x="762000" y="2143125"/>
            <a:ext cx="1066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600" b="1">
                <a:solidFill>
                  <a:srgbClr val="2260FF"/>
                </a:solidFill>
                <a:latin typeface="Helvetica Neue"/>
                <a:ea typeface="Helvetica Neue"/>
                <a:cs typeface="Helvetica Neue"/>
              </a:defRPr>
            </a:defPPr>
          </a:lstStyle>
          <a:p xmlns:a="http://schemas.openxmlformats.org/drawingml/2006/main">
            <a:pPr>
              <a:defRPr sz="3600" b="1">
                <a:solidFill>
                  <a:srgbClr val="2260FF"/>
                </a:solidFill>
                <a:latin typeface="Helvetica Neue"/>
                <a:ea typeface="Helvetica Neue"/>
                <a:cs typeface="Helvetica Neue"/>
              </a:defRPr>
            </a:pPr>
            <a:r>
              <a:rPr sz="3600" b="1">
                <a:solidFill>
                  <a:srgbClr val="2260FF"/>
                </a:solidFill>
                <a:latin typeface="Helvetica Neue"/>
                <a:ea typeface="Helvetica Neue"/>
                <a:cs typeface="Helvetica Neue"/>
              </a:rPr>
              <a:t>[Pertanyaan utama penelitian]</a:t>
            </a:r>
          </a:p>
        </p:txBody>
      </p:sp>
      <p:sp>
        <p:nvSpPr>
          <p:cNvPr id="5" name="scope">
            <a:extLst xmlns:a="http://schemas.openxmlformats.org/drawingml/2006/main">
              <a:ext uri="{FF2B5EF4-FFF2-40B4-BE49-F238E27FC236}">
                <a16:creationId xmlns:a16="http://schemas.microsoft.com/office/drawing/2014/main" id="{64315DBA-1958-4753-8EEB-6FBAF4441891}"/>
              </a:ext>
            </a:extLst>
          </p:cNvPr>
          <p:cNvSpPr>
            <a:spLocks xmlns:a="http://schemas.openxmlformats.org/drawingml/2006/main" noGrp="1"/>
          </p:cNvSpPr>
          <p:nvPr/>
        </p:nvSpPr>
        <p:spPr>
          <a:xfrm xmlns:a="http://schemas.openxmlformats.org/drawingml/2006/main">
            <a:off x="762000" y="4048125"/>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[Tujuan yang ingin dijawab]</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[Batas ruang lingkup penelitian]</a:t>
            </a:r>
          </a:p>
        </p:txBody>
      </p:sp>
    </p:spTree>
    <p:extLst>
      <p:ext uri="{BB962C8B-B14F-4D97-AF65-F5344CB8AC3E}">
        <p14:creationId xmlns:p14="http://schemas.microsoft.com/office/powerpoint/2010/main" val="137938622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5D190B85-0CEE-4EA3-9A6B-257CFF37E8AF}"/>
              </a:ext>
            </a:extLst>
          </p:cNvPr>
          <p:cNvSpPr>
            <a:spLocks xmlns:a="http://schemas.openxmlformats.org/drawingml/2006/main" noGrp="1"/>
          </p:cNvSpPr>
          <p:nvPr/>
        </p:nvSpPr>
        <p:spPr>
          <a:xfrm xmlns:a="http://schemas.openxmlformats.org/drawingml/2006/main">
            <a:off x="762000" y="6191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300" b="1">
                <a:solidFill>
                  <a:srgbClr val="17212C"/>
                </a:solidFill>
                <a:latin typeface="Helvetica Neue"/>
                <a:ea typeface="Helvetica Neue"/>
                <a:cs typeface="Helvetica Neue"/>
              </a:defRPr>
            </a:defPPr>
          </a:lstStyle>
          <a:p xmlns:a="http://schemas.openxmlformats.org/drawingml/2006/main">
            <a:pPr>
              <a:defRPr sz="3300" b="1">
                <a:solidFill>
                  <a:srgbClr val="17212C"/>
                </a:solidFill>
                <a:latin typeface="Helvetica Neue"/>
                <a:ea typeface="Helvetica Neue"/>
                <a:cs typeface="Helvetica Neue"/>
              </a:defRPr>
            </a:pPr>
            <a:r>
              <a:rPr sz="3300" b="1">
                <a:solidFill>
                  <a:srgbClr val="17212C"/>
                </a:solidFill>
                <a:latin typeface="Helvetica Neue"/>
                <a:ea typeface="Helvetica Neue"/>
                <a:cs typeface="Helvetica Neue"/>
              </a:rPr>
              <a:t>Metode penelitian</a:t>
            </a:r>
          </a:p>
        </p:txBody>
      </p:sp>
      <p:sp>
        <p:nvSpPr>
          <p:cNvPr id="2" name="brand">
            <a:extLst xmlns:a="http://schemas.openxmlformats.org/drawingml/2006/main">
              <a:ext uri="{FF2B5EF4-FFF2-40B4-BE49-F238E27FC236}">
                <a16:creationId xmlns:a16="http://schemas.microsoft.com/office/drawing/2014/main" id="{86168406-A46B-41C5-85D0-7F55BA0DD7EA}"/>
              </a:ext>
            </a:extLst>
          </p:cNvPr>
          <p:cNvSpPr>
            <a:spLocks xmlns:a="http://schemas.openxmlformats.org/drawingml/2006/main" noGrp="1"/>
          </p:cNvSpPr>
          <p:nvPr/>
        </p:nvSpPr>
        <p:spPr>
          <a:xfrm xmlns:a="http://schemas.openxmlformats.org/drawingml/2006/main">
            <a:off x="762000" y="61436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2260FF"/>
                </a:solidFill>
                <a:latin typeface="Helvetica Neue"/>
                <a:ea typeface="Helvetica Neue"/>
                <a:cs typeface="Helvetica Neue"/>
              </a:defRPr>
            </a:defPPr>
          </a:lstStyle>
          <a:p xmlns:a="http://schemas.openxmlformats.org/drawingml/2006/main">
            <a:pPr>
              <a:defRPr sz="1500" b="1">
                <a:solidFill>
                  <a:srgbClr val="2260FF"/>
                </a:solidFill>
                <a:latin typeface="Helvetica Neue"/>
                <a:ea typeface="Helvetica Neue"/>
                <a:cs typeface="Helvetica Neue"/>
              </a:defRPr>
            </a:pPr>
            <a:r>
              <a:rPr sz="1500" b="1">
                <a:solidFill>
                  <a:srgbClr val="2260FF"/>
                </a:solidFill>
                <a:latin typeface="Helvetica Neue"/>
                <a:ea typeface="Helvetica Neue"/>
                <a:cs typeface="Helvetica Neue"/>
              </a:rPr>
              <a:t>brainbaby</a:t>
            </a:r>
          </a:p>
        </p:txBody>
      </p:sp>
      <p:sp>
        <p:nvSpPr>
          <p:cNvPr id="3" name="page">
            <a:extLst xmlns:a="http://schemas.openxmlformats.org/drawingml/2006/main">
              <a:ext uri="{FF2B5EF4-FFF2-40B4-BE49-F238E27FC236}">
                <a16:creationId xmlns:a16="http://schemas.microsoft.com/office/drawing/2014/main" id="{F9052748-4B02-4545-9C74-5ED1F165DA73}"/>
              </a:ext>
            </a:extLst>
          </p:cNvPr>
          <p:cNvSpPr>
            <a:spLocks xmlns:a="http://schemas.openxmlformats.org/drawingml/2006/main" noGrp="1"/>
          </p:cNvSpPr>
          <p:nvPr/>
        </p:nvSpPr>
        <p:spPr>
          <a:xfrm xmlns:a="http://schemas.openxmlformats.org/drawingml/2006/main">
            <a:off x="10953750" y="61436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526274"/>
                </a:solidFill>
                <a:latin typeface="Helvetica Neue"/>
                <a:ea typeface="Helvetica Neue"/>
                <a:cs typeface="Helvetica Neue"/>
              </a:defRPr>
            </a:defPPr>
          </a:lstStyle>
          <a:p xmlns:a="http://schemas.openxmlformats.org/drawingml/2006/main">
            <a:pPr>
              <a:defRPr sz="1500" b="0">
                <a:solidFill>
                  <a:srgbClr val="526274"/>
                </a:solidFill>
                <a:latin typeface="Helvetica Neue"/>
                <a:ea typeface="Helvetica Neue"/>
                <a:cs typeface="Helvetica Neue"/>
              </a:defRPr>
            </a:pPr>
            <a:r>
              <a:rPr sz="1500" b="0">
                <a:solidFill>
                  <a:srgbClr val="526274"/>
                </a:solidFill>
                <a:latin typeface="Helvetica Neue"/>
                <a:ea typeface="Helvetica Neue"/>
                <a:cs typeface="Helvetica Neue"/>
              </a:rPr>
              <a:t>04</a:t>
            </a:r>
          </a:p>
        </p:txBody>
      </p:sp>
      <p:sp>
        <p:nvSpPr>
          <p:cNvPr id="4" name="left-label">
            <a:extLst xmlns:a="http://schemas.openxmlformats.org/drawingml/2006/main">
              <a:ext uri="{FF2B5EF4-FFF2-40B4-BE49-F238E27FC236}">
                <a16:creationId xmlns:a16="http://schemas.microsoft.com/office/drawing/2014/main" id="{AD03BAF9-9ECD-44E0-B97D-D3B4AA3D2F4D}"/>
              </a:ext>
            </a:extLst>
          </p:cNvPr>
          <p:cNvSpPr>
            <a:spLocks xmlns:a="http://schemas.openxmlformats.org/drawingml/2006/main" noGrp="1"/>
          </p:cNvSpPr>
          <p:nvPr/>
        </p:nvSpPr>
        <p:spPr>
          <a:xfrm xmlns:a="http://schemas.openxmlformats.org/drawingml/2006/main">
            <a:off x="762000" y="2095500"/>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Desain dan sumber</a:t>
            </a:r>
          </a:p>
        </p:txBody>
      </p:sp>
      <p:sp>
        <p:nvSpPr>
          <p:cNvPr id="5" name="left-body">
            <a:extLst xmlns:a="http://schemas.openxmlformats.org/drawingml/2006/main">
              <a:ext uri="{FF2B5EF4-FFF2-40B4-BE49-F238E27FC236}">
                <a16:creationId xmlns:a16="http://schemas.microsoft.com/office/drawing/2014/main" id="{2A189008-F859-4BB3-A4BB-59E36516FA34}"/>
              </a:ext>
            </a:extLst>
          </p:cNvPr>
          <p:cNvSpPr>
            <a:spLocks xmlns:a="http://schemas.openxmlformats.org/drawingml/2006/main" noGrp="1"/>
          </p:cNvSpPr>
          <p:nvPr/>
        </p:nvSpPr>
        <p:spPr>
          <a:xfrm xmlns:a="http://schemas.openxmlformats.org/drawingml/2006/main">
            <a:off x="762000" y="2714625"/>
            <a:ext cx="476250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[Jenis / desain penelitian]</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[Sumber data atau partisipan]</a:t>
            </a:r>
          </a:p>
        </p:txBody>
      </p:sp>
      <p:sp>
        <p:nvSpPr>
          <p:cNvPr id="6" name="right-label">
            <a:extLst xmlns:a="http://schemas.openxmlformats.org/drawingml/2006/main">
              <a:ext uri="{FF2B5EF4-FFF2-40B4-BE49-F238E27FC236}">
                <a16:creationId xmlns:a16="http://schemas.microsoft.com/office/drawing/2014/main" id="{E795D044-A134-4857-8776-B833D09B8E89}"/>
              </a:ext>
            </a:extLst>
          </p:cNvPr>
          <p:cNvSpPr>
            <a:spLocks xmlns:a="http://schemas.openxmlformats.org/drawingml/2006/main" noGrp="1"/>
          </p:cNvSpPr>
          <p:nvPr/>
        </p:nvSpPr>
        <p:spPr>
          <a:xfrm xmlns:a="http://schemas.openxmlformats.org/drawingml/2006/main">
            <a:off x="6572250" y="2095500"/>
            <a:ext cx="4857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Cakupan dan analisis</a:t>
            </a:r>
          </a:p>
        </p:txBody>
      </p:sp>
      <p:sp>
        <p:nvSpPr>
          <p:cNvPr id="7" name="right-body">
            <a:extLst xmlns:a="http://schemas.openxmlformats.org/drawingml/2006/main">
              <a:ext uri="{FF2B5EF4-FFF2-40B4-BE49-F238E27FC236}">
                <a16:creationId xmlns:a16="http://schemas.microsoft.com/office/drawing/2014/main" id="{8518B5D3-93A7-4908-8E21-EE449F91C8DB}"/>
              </a:ext>
            </a:extLst>
          </p:cNvPr>
          <p:cNvSpPr>
            <a:spLocks xmlns:a="http://schemas.openxmlformats.org/drawingml/2006/main" noGrp="1"/>
          </p:cNvSpPr>
          <p:nvPr/>
        </p:nvSpPr>
        <p:spPr>
          <a:xfrm xmlns:a="http://schemas.openxmlformats.org/drawingml/2006/main">
            <a:off x="6572250" y="2714625"/>
            <a:ext cx="485775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[Periode / kriteria pemilihan]</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[Cara menganalisis data]</a:t>
            </a:r>
          </a:p>
        </p:txBody>
      </p:sp>
    </p:spTree>
    <p:extLst>
      <p:ext uri="{BB962C8B-B14F-4D97-AF65-F5344CB8AC3E}">
        <p14:creationId xmlns:p14="http://schemas.microsoft.com/office/powerpoint/2010/main" val="128416146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5D3EC2D2-8609-4406-9BA1-449EF3E2CED9}"/>
              </a:ext>
            </a:extLst>
          </p:cNvPr>
          <p:cNvSpPr>
            <a:spLocks xmlns:a="http://schemas.openxmlformats.org/drawingml/2006/main" noGrp="1"/>
          </p:cNvSpPr>
          <p:nvPr/>
        </p:nvSpPr>
        <p:spPr>
          <a:xfrm xmlns:a="http://schemas.openxmlformats.org/drawingml/2006/main">
            <a:off x="762000" y="6191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300" b="1">
                <a:solidFill>
                  <a:srgbClr val="17212C"/>
                </a:solidFill>
                <a:latin typeface="Helvetica Neue"/>
                <a:ea typeface="Helvetica Neue"/>
                <a:cs typeface="Helvetica Neue"/>
              </a:defRPr>
            </a:defPPr>
          </a:lstStyle>
          <a:p xmlns:a="http://schemas.openxmlformats.org/drawingml/2006/main">
            <a:pPr>
              <a:defRPr sz="3300" b="1">
                <a:solidFill>
                  <a:srgbClr val="17212C"/>
                </a:solidFill>
                <a:latin typeface="Helvetica Neue"/>
                <a:ea typeface="Helvetica Neue"/>
                <a:cs typeface="Helvetica Neue"/>
              </a:defRPr>
            </a:pPr>
            <a:r>
              <a:rPr sz="3300" b="1">
                <a:solidFill>
                  <a:srgbClr val="17212C"/>
                </a:solidFill>
                <a:latin typeface="Helvetica Neue"/>
                <a:ea typeface="Helvetica Neue"/>
                <a:cs typeface="Helvetica Neue"/>
              </a:rPr>
              <a:t>Hasil penelitian</a:t>
            </a:r>
          </a:p>
        </p:txBody>
      </p:sp>
      <p:sp>
        <p:nvSpPr>
          <p:cNvPr id="2" name="brand">
            <a:extLst xmlns:a="http://schemas.openxmlformats.org/drawingml/2006/main">
              <a:ext uri="{FF2B5EF4-FFF2-40B4-BE49-F238E27FC236}">
                <a16:creationId xmlns:a16="http://schemas.microsoft.com/office/drawing/2014/main" id="{BD70AD41-04CD-4CCA-9713-6FE2366C3AB7}"/>
              </a:ext>
            </a:extLst>
          </p:cNvPr>
          <p:cNvSpPr>
            <a:spLocks xmlns:a="http://schemas.openxmlformats.org/drawingml/2006/main" noGrp="1"/>
          </p:cNvSpPr>
          <p:nvPr/>
        </p:nvSpPr>
        <p:spPr>
          <a:xfrm xmlns:a="http://schemas.openxmlformats.org/drawingml/2006/main">
            <a:off x="762000" y="61436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2260FF"/>
                </a:solidFill>
                <a:latin typeface="Helvetica Neue"/>
                <a:ea typeface="Helvetica Neue"/>
                <a:cs typeface="Helvetica Neue"/>
              </a:defRPr>
            </a:defPPr>
          </a:lstStyle>
          <a:p xmlns:a="http://schemas.openxmlformats.org/drawingml/2006/main">
            <a:pPr>
              <a:defRPr sz="1500" b="1">
                <a:solidFill>
                  <a:srgbClr val="2260FF"/>
                </a:solidFill>
                <a:latin typeface="Helvetica Neue"/>
                <a:ea typeface="Helvetica Neue"/>
                <a:cs typeface="Helvetica Neue"/>
              </a:defRPr>
            </a:pPr>
            <a:r>
              <a:rPr sz="1500" b="1">
                <a:solidFill>
                  <a:srgbClr val="2260FF"/>
                </a:solidFill>
                <a:latin typeface="Helvetica Neue"/>
                <a:ea typeface="Helvetica Neue"/>
                <a:cs typeface="Helvetica Neue"/>
              </a:rPr>
              <a:t>brainbaby</a:t>
            </a:r>
          </a:p>
        </p:txBody>
      </p:sp>
      <p:sp>
        <p:nvSpPr>
          <p:cNvPr id="3" name="page">
            <a:extLst xmlns:a="http://schemas.openxmlformats.org/drawingml/2006/main">
              <a:ext uri="{FF2B5EF4-FFF2-40B4-BE49-F238E27FC236}">
                <a16:creationId xmlns:a16="http://schemas.microsoft.com/office/drawing/2014/main" id="{C65B0081-0E81-4BE9-8E74-028CF012BAD7}"/>
              </a:ext>
            </a:extLst>
          </p:cNvPr>
          <p:cNvSpPr>
            <a:spLocks xmlns:a="http://schemas.openxmlformats.org/drawingml/2006/main" noGrp="1"/>
          </p:cNvSpPr>
          <p:nvPr/>
        </p:nvSpPr>
        <p:spPr>
          <a:xfrm xmlns:a="http://schemas.openxmlformats.org/drawingml/2006/main">
            <a:off x="10953750" y="61436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526274"/>
                </a:solidFill>
                <a:latin typeface="Helvetica Neue"/>
                <a:ea typeface="Helvetica Neue"/>
                <a:cs typeface="Helvetica Neue"/>
              </a:defRPr>
            </a:defPPr>
          </a:lstStyle>
          <a:p xmlns:a="http://schemas.openxmlformats.org/drawingml/2006/main">
            <a:pPr>
              <a:defRPr sz="1500" b="0">
                <a:solidFill>
                  <a:srgbClr val="526274"/>
                </a:solidFill>
                <a:latin typeface="Helvetica Neue"/>
                <a:ea typeface="Helvetica Neue"/>
                <a:cs typeface="Helvetica Neue"/>
              </a:defRPr>
            </a:pPr>
            <a:r>
              <a:rPr sz="1500" b="0">
                <a:solidFill>
                  <a:srgbClr val="526274"/>
                </a:solidFill>
                <a:latin typeface="Helvetica Neue"/>
                <a:ea typeface="Helvetica Neue"/>
                <a:cs typeface="Helvetica Neue"/>
              </a:rPr>
              <a:t>05</a:t>
            </a:r>
          </a:p>
        </p:txBody>
      </p:sp>
      <p:sp>
        <p:nvSpPr>
          <p:cNvPr id="4" name="left-label">
            <a:extLst xmlns:a="http://schemas.openxmlformats.org/drawingml/2006/main">
              <a:ext uri="{FF2B5EF4-FFF2-40B4-BE49-F238E27FC236}">
                <a16:creationId xmlns:a16="http://schemas.microsoft.com/office/drawing/2014/main" id="{B7A833AE-F901-4F50-B63F-B0E5BFF0C7B2}"/>
              </a:ext>
            </a:extLst>
          </p:cNvPr>
          <p:cNvSpPr>
            <a:spLocks xmlns:a="http://schemas.openxmlformats.org/drawingml/2006/main" noGrp="1"/>
          </p:cNvSpPr>
          <p:nvPr/>
        </p:nvSpPr>
        <p:spPr>
          <a:xfrm xmlns:a="http://schemas.openxmlformats.org/drawingml/2006/main">
            <a:off x="762000" y="2095500"/>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Temuan utama</a:t>
            </a:r>
          </a:p>
        </p:txBody>
      </p:sp>
      <p:sp>
        <p:nvSpPr>
          <p:cNvPr id="5" name="left-body">
            <a:extLst xmlns:a="http://schemas.openxmlformats.org/drawingml/2006/main">
              <a:ext uri="{FF2B5EF4-FFF2-40B4-BE49-F238E27FC236}">
                <a16:creationId xmlns:a16="http://schemas.microsoft.com/office/drawing/2014/main" id="{8C47D599-37B1-4469-831B-77826B1A4325}"/>
              </a:ext>
            </a:extLst>
          </p:cNvPr>
          <p:cNvSpPr>
            <a:spLocks xmlns:a="http://schemas.openxmlformats.org/drawingml/2006/main" noGrp="1"/>
          </p:cNvSpPr>
          <p:nvPr/>
        </p:nvSpPr>
        <p:spPr>
          <a:xfrm xmlns:a="http://schemas.openxmlformats.org/drawingml/2006/main">
            <a:off x="762000" y="2714625"/>
            <a:ext cx="476250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[Temuan utama penelitian]</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[Unit dan konteks data]</a:t>
            </a:r>
          </a:p>
        </p:txBody>
      </p:sp>
      <p:sp>
        <p:nvSpPr>
          <p:cNvPr id="6" name="right-label">
            <a:extLst xmlns:a="http://schemas.openxmlformats.org/drawingml/2006/main">
              <a:ext uri="{FF2B5EF4-FFF2-40B4-BE49-F238E27FC236}">
                <a16:creationId xmlns:a16="http://schemas.microsoft.com/office/drawing/2014/main" id="{E227351E-2D76-4422-89E5-76C493E34F5A}"/>
              </a:ext>
            </a:extLst>
          </p:cNvPr>
          <p:cNvSpPr>
            <a:spLocks xmlns:a="http://schemas.openxmlformats.org/drawingml/2006/main" noGrp="1"/>
          </p:cNvSpPr>
          <p:nvPr/>
        </p:nvSpPr>
        <p:spPr>
          <a:xfrm xmlns:a="http://schemas.openxmlformats.org/drawingml/2006/main">
            <a:off x="6572250" y="2095500"/>
            <a:ext cx="4857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Bukti pendukung</a:t>
            </a:r>
          </a:p>
        </p:txBody>
      </p:sp>
      <p:sp>
        <p:nvSpPr>
          <p:cNvPr id="7" name="right-body">
            <a:extLst xmlns:a="http://schemas.openxmlformats.org/drawingml/2006/main">
              <a:ext uri="{FF2B5EF4-FFF2-40B4-BE49-F238E27FC236}">
                <a16:creationId xmlns:a16="http://schemas.microsoft.com/office/drawing/2014/main" id="{84313C1E-E74B-4731-9B05-B38C4D7F9A92}"/>
              </a:ext>
            </a:extLst>
          </p:cNvPr>
          <p:cNvSpPr>
            <a:spLocks xmlns:a="http://schemas.openxmlformats.org/drawingml/2006/main" noGrp="1"/>
          </p:cNvSpPr>
          <p:nvPr/>
        </p:nvSpPr>
        <p:spPr>
          <a:xfrm xmlns:a="http://schemas.openxmlformats.org/drawingml/2006/main">
            <a:off x="6572250" y="2714625"/>
            <a:ext cx="485775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[Tabel / grafik asli]</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[Sumber data asli]</a:t>
            </a:r>
          </a:p>
        </p:txBody>
      </p:sp>
    </p:spTree>
    <p:extLst>
      <p:ext uri="{BB962C8B-B14F-4D97-AF65-F5344CB8AC3E}">
        <p14:creationId xmlns:p14="http://schemas.microsoft.com/office/powerpoint/2010/main" val="83214524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1EC2BFBC-1B9D-4CC8-A2DA-35476A72552F}"/>
              </a:ext>
            </a:extLst>
          </p:cNvPr>
          <p:cNvSpPr>
            <a:spLocks xmlns:a="http://schemas.openxmlformats.org/drawingml/2006/main" noGrp="1"/>
          </p:cNvSpPr>
          <p:nvPr/>
        </p:nvSpPr>
        <p:spPr>
          <a:xfrm xmlns:a="http://schemas.openxmlformats.org/drawingml/2006/main">
            <a:off x="762000" y="6191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300" b="1">
                <a:solidFill>
                  <a:srgbClr val="17212C"/>
                </a:solidFill>
                <a:latin typeface="Helvetica Neue"/>
                <a:ea typeface="Helvetica Neue"/>
                <a:cs typeface="Helvetica Neue"/>
              </a:defRPr>
            </a:defPPr>
          </a:lstStyle>
          <a:p xmlns:a="http://schemas.openxmlformats.org/drawingml/2006/main">
            <a:pPr>
              <a:defRPr sz="3300" b="1">
                <a:solidFill>
                  <a:srgbClr val="17212C"/>
                </a:solidFill>
                <a:latin typeface="Helvetica Neue"/>
                <a:ea typeface="Helvetica Neue"/>
                <a:cs typeface="Helvetica Neue"/>
              </a:defRPr>
            </a:pPr>
            <a:r>
              <a:rPr sz="3300" b="1">
                <a:solidFill>
                  <a:srgbClr val="17212C"/>
                </a:solidFill>
                <a:latin typeface="Helvetica Neue"/>
                <a:ea typeface="Helvetica Neue"/>
                <a:cs typeface="Helvetica Neue"/>
              </a:rPr>
              <a:t>Pembahasan</a:t>
            </a:r>
          </a:p>
        </p:txBody>
      </p:sp>
      <p:sp>
        <p:nvSpPr>
          <p:cNvPr id="2" name="brand">
            <a:extLst xmlns:a="http://schemas.openxmlformats.org/drawingml/2006/main">
              <a:ext uri="{FF2B5EF4-FFF2-40B4-BE49-F238E27FC236}">
                <a16:creationId xmlns:a16="http://schemas.microsoft.com/office/drawing/2014/main" id="{F182FEFA-CB8F-4F66-AD1D-885B932A2D50}"/>
              </a:ext>
            </a:extLst>
          </p:cNvPr>
          <p:cNvSpPr>
            <a:spLocks xmlns:a="http://schemas.openxmlformats.org/drawingml/2006/main" noGrp="1"/>
          </p:cNvSpPr>
          <p:nvPr/>
        </p:nvSpPr>
        <p:spPr>
          <a:xfrm xmlns:a="http://schemas.openxmlformats.org/drawingml/2006/main">
            <a:off x="762000" y="61436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2260FF"/>
                </a:solidFill>
                <a:latin typeface="Helvetica Neue"/>
                <a:ea typeface="Helvetica Neue"/>
                <a:cs typeface="Helvetica Neue"/>
              </a:defRPr>
            </a:defPPr>
          </a:lstStyle>
          <a:p xmlns:a="http://schemas.openxmlformats.org/drawingml/2006/main">
            <a:pPr>
              <a:defRPr sz="1500" b="1">
                <a:solidFill>
                  <a:srgbClr val="2260FF"/>
                </a:solidFill>
                <a:latin typeface="Helvetica Neue"/>
                <a:ea typeface="Helvetica Neue"/>
                <a:cs typeface="Helvetica Neue"/>
              </a:defRPr>
            </a:pPr>
            <a:r>
              <a:rPr sz="1500" b="1">
                <a:solidFill>
                  <a:srgbClr val="2260FF"/>
                </a:solidFill>
                <a:latin typeface="Helvetica Neue"/>
                <a:ea typeface="Helvetica Neue"/>
                <a:cs typeface="Helvetica Neue"/>
              </a:rPr>
              <a:t>brainbaby</a:t>
            </a:r>
          </a:p>
        </p:txBody>
      </p:sp>
      <p:sp>
        <p:nvSpPr>
          <p:cNvPr id="3" name="page">
            <a:extLst xmlns:a="http://schemas.openxmlformats.org/drawingml/2006/main">
              <a:ext uri="{FF2B5EF4-FFF2-40B4-BE49-F238E27FC236}">
                <a16:creationId xmlns:a16="http://schemas.microsoft.com/office/drawing/2014/main" id="{985F2E23-22AF-4897-A391-B59B11524484}"/>
              </a:ext>
            </a:extLst>
          </p:cNvPr>
          <p:cNvSpPr>
            <a:spLocks xmlns:a="http://schemas.openxmlformats.org/drawingml/2006/main" noGrp="1"/>
          </p:cNvSpPr>
          <p:nvPr/>
        </p:nvSpPr>
        <p:spPr>
          <a:xfrm xmlns:a="http://schemas.openxmlformats.org/drawingml/2006/main">
            <a:off x="10953750" y="61436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526274"/>
                </a:solidFill>
                <a:latin typeface="Helvetica Neue"/>
                <a:ea typeface="Helvetica Neue"/>
                <a:cs typeface="Helvetica Neue"/>
              </a:defRPr>
            </a:defPPr>
          </a:lstStyle>
          <a:p xmlns:a="http://schemas.openxmlformats.org/drawingml/2006/main">
            <a:pPr>
              <a:defRPr sz="1500" b="0">
                <a:solidFill>
                  <a:srgbClr val="526274"/>
                </a:solidFill>
                <a:latin typeface="Helvetica Neue"/>
                <a:ea typeface="Helvetica Neue"/>
                <a:cs typeface="Helvetica Neue"/>
              </a:defRPr>
            </a:pPr>
            <a:r>
              <a:rPr sz="1500" b="0">
                <a:solidFill>
                  <a:srgbClr val="526274"/>
                </a:solidFill>
                <a:latin typeface="Helvetica Neue"/>
                <a:ea typeface="Helvetica Neue"/>
                <a:cs typeface="Helvetica Neue"/>
              </a:rPr>
              <a:t>06</a:t>
            </a:r>
          </a:p>
        </p:txBody>
      </p:sp>
      <p:sp>
        <p:nvSpPr>
          <p:cNvPr id="4" name="left-label">
            <a:extLst xmlns:a="http://schemas.openxmlformats.org/drawingml/2006/main">
              <a:ext uri="{FF2B5EF4-FFF2-40B4-BE49-F238E27FC236}">
                <a16:creationId xmlns:a16="http://schemas.microsoft.com/office/drawing/2014/main" id="{612D1915-718E-44CF-AB25-9FD5E96F2560}"/>
              </a:ext>
            </a:extLst>
          </p:cNvPr>
          <p:cNvSpPr>
            <a:spLocks xmlns:a="http://schemas.openxmlformats.org/drawingml/2006/main" noGrp="1"/>
          </p:cNvSpPr>
          <p:nvPr/>
        </p:nvSpPr>
        <p:spPr>
          <a:xfrm xmlns:a="http://schemas.openxmlformats.org/drawingml/2006/main">
            <a:off x="762000" y="2095500"/>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Arti hasil</a:t>
            </a:r>
          </a:p>
        </p:txBody>
      </p:sp>
      <p:sp>
        <p:nvSpPr>
          <p:cNvPr id="5" name="left-body">
            <a:extLst xmlns:a="http://schemas.openxmlformats.org/drawingml/2006/main">
              <a:ext uri="{FF2B5EF4-FFF2-40B4-BE49-F238E27FC236}">
                <a16:creationId xmlns:a16="http://schemas.microsoft.com/office/drawing/2014/main" id="{912FB1D6-1C07-48CA-A4D0-ED6C6F0C7701}"/>
              </a:ext>
            </a:extLst>
          </p:cNvPr>
          <p:cNvSpPr>
            <a:spLocks xmlns:a="http://schemas.openxmlformats.org/drawingml/2006/main" noGrp="1"/>
          </p:cNvSpPr>
          <p:nvPr/>
        </p:nvSpPr>
        <p:spPr>
          <a:xfrm xmlns:a="http://schemas.openxmlformats.org/drawingml/2006/main">
            <a:off x="762000" y="2714625"/>
            <a:ext cx="476250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[Arti hasil penelitian]</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[Penafsiran yang didukung]</a:t>
            </a:r>
          </a:p>
        </p:txBody>
      </p:sp>
      <p:sp>
        <p:nvSpPr>
          <p:cNvPr id="6" name="right-label">
            <a:extLst xmlns:a="http://schemas.openxmlformats.org/drawingml/2006/main">
              <a:ext uri="{FF2B5EF4-FFF2-40B4-BE49-F238E27FC236}">
                <a16:creationId xmlns:a16="http://schemas.microsoft.com/office/drawing/2014/main" id="{29052C48-5661-4A18-8F71-AD2097C44DD5}"/>
              </a:ext>
            </a:extLst>
          </p:cNvPr>
          <p:cNvSpPr>
            <a:spLocks xmlns:a="http://schemas.openxmlformats.org/drawingml/2006/main" noGrp="1"/>
          </p:cNvSpPr>
          <p:nvPr/>
        </p:nvSpPr>
        <p:spPr>
          <a:xfrm xmlns:a="http://schemas.openxmlformats.org/drawingml/2006/main">
            <a:off x="6572250" y="2095500"/>
            <a:ext cx="4857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Hubungan dengan literatur</a:t>
            </a:r>
          </a:p>
        </p:txBody>
      </p:sp>
      <p:sp>
        <p:nvSpPr>
          <p:cNvPr id="7" name="right-body">
            <a:extLst xmlns:a="http://schemas.openxmlformats.org/drawingml/2006/main">
              <a:ext uri="{FF2B5EF4-FFF2-40B4-BE49-F238E27FC236}">
                <a16:creationId xmlns:a16="http://schemas.microsoft.com/office/drawing/2014/main" id="{CE6B4931-C726-4C57-84D8-53DCE0DD219D}"/>
              </a:ext>
            </a:extLst>
          </p:cNvPr>
          <p:cNvSpPr>
            <a:spLocks xmlns:a="http://schemas.openxmlformats.org/drawingml/2006/main" noGrp="1"/>
          </p:cNvSpPr>
          <p:nvPr/>
        </p:nvSpPr>
        <p:spPr>
          <a:xfrm xmlns:a="http://schemas.openxmlformats.org/drawingml/2006/main">
            <a:off x="6572250" y="2714625"/>
            <a:ext cx="485775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[Perbandingan dengan literatur]</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[Sumber yang relevan]</a:t>
            </a:r>
          </a:p>
        </p:txBody>
      </p:sp>
    </p:spTree>
    <p:extLst>
      <p:ext uri="{BB962C8B-B14F-4D97-AF65-F5344CB8AC3E}">
        <p14:creationId xmlns:p14="http://schemas.microsoft.com/office/powerpoint/2010/main" val="13119768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A5F6EBA6-3E21-4B9C-A9B9-6D66BDAF12D2}"/>
              </a:ext>
            </a:extLst>
          </p:cNvPr>
          <p:cNvSpPr>
            <a:spLocks xmlns:a="http://schemas.openxmlformats.org/drawingml/2006/main" noGrp="1"/>
          </p:cNvSpPr>
          <p:nvPr/>
        </p:nvSpPr>
        <p:spPr>
          <a:xfrm xmlns:a="http://schemas.openxmlformats.org/drawingml/2006/main">
            <a:off x="762000" y="6191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300" b="1">
                <a:solidFill>
                  <a:srgbClr val="17212C"/>
                </a:solidFill>
                <a:latin typeface="Helvetica Neue"/>
                <a:ea typeface="Helvetica Neue"/>
                <a:cs typeface="Helvetica Neue"/>
              </a:defRPr>
            </a:defPPr>
          </a:lstStyle>
          <a:p xmlns:a="http://schemas.openxmlformats.org/drawingml/2006/main">
            <a:pPr>
              <a:defRPr sz="3300" b="1">
                <a:solidFill>
                  <a:srgbClr val="17212C"/>
                </a:solidFill>
                <a:latin typeface="Helvetica Neue"/>
                <a:ea typeface="Helvetica Neue"/>
                <a:cs typeface="Helvetica Neue"/>
              </a:defRPr>
            </a:pPr>
            <a:r>
              <a:rPr sz="3300" b="1">
                <a:solidFill>
                  <a:srgbClr val="17212C"/>
                </a:solidFill>
                <a:latin typeface="Helvetica Neue"/>
                <a:ea typeface="Helvetica Neue"/>
                <a:cs typeface="Helvetica Neue"/>
              </a:rPr>
              <a:t>Kesimpulan dan keterbatasan</a:t>
            </a:r>
          </a:p>
        </p:txBody>
      </p:sp>
      <p:sp>
        <p:nvSpPr>
          <p:cNvPr id="2" name="brand">
            <a:extLst xmlns:a="http://schemas.openxmlformats.org/drawingml/2006/main">
              <a:ext uri="{FF2B5EF4-FFF2-40B4-BE49-F238E27FC236}">
                <a16:creationId xmlns:a16="http://schemas.microsoft.com/office/drawing/2014/main" id="{20866728-BC5A-4B86-9E4E-14BF7CE0A8D3}"/>
              </a:ext>
            </a:extLst>
          </p:cNvPr>
          <p:cNvSpPr>
            <a:spLocks xmlns:a="http://schemas.openxmlformats.org/drawingml/2006/main" noGrp="1"/>
          </p:cNvSpPr>
          <p:nvPr/>
        </p:nvSpPr>
        <p:spPr>
          <a:xfrm xmlns:a="http://schemas.openxmlformats.org/drawingml/2006/main">
            <a:off x="762000" y="61436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2260FF"/>
                </a:solidFill>
                <a:latin typeface="Helvetica Neue"/>
                <a:ea typeface="Helvetica Neue"/>
                <a:cs typeface="Helvetica Neue"/>
              </a:defRPr>
            </a:defPPr>
          </a:lstStyle>
          <a:p xmlns:a="http://schemas.openxmlformats.org/drawingml/2006/main">
            <a:pPr>
              <a:defRPr sz="1500" b="1">
                <a:solidFill>
                  <a:srgbClr val="2260FF"/>
                </a:solidFill>
                <a:latin typeface="Helvetica Neue"/>
                <a:ea typeface="Helvetica Neue"/>
                <a:cs typeface="Helvetica Neue"/>
              </a:defRPr>
            </a:pPr>
            <a:r>
              <a:rPr sz="1500" b="1">
                <a:solidFill>
                  <a:srgbClr val="2260FF"/>
                </a:solidFill>
                <a:latin typeface="Helvetica Neue"/>
                <a:ea typeface="Helvetica Neue"/>
                <a:cs typeface="Helvetica Neue"/>
              </a:rPr>
              <a:t>brainbaby</a:t>
            </a:r>
          </a:p>
        </p:txBody>
      </p:sp>
      <p:sp>
        <p:nvSpPr>
          <p:cNvPr id="3" name="page">
            <a:extLst xmlns:a="http://schemas.openxmlformats.org/drawingml/2006/main">
              <a:ext uri="{FF2B5EF4-FFF2-40B4-BE49-F238E27FC236}">
                <a16:creationId xmlns:a16="http://schemas.microsoft.com/office/drawing/2014/main" id="{AE4B064B-B18C-4152-BFED-8241D37A205B}"/>
              </a:ext>
            </a:extLst>
          </p:cNvPr>
          <p:cNvSpPr>
            <a:spLocks xmlns:a="http://schemas.openxmlformats.org/drawingml/2006/main" noGrp="1"/>
          </p:cNvSpPr>
          <p:nvPr/>
        </p:nvSpPr>
        <p:spPr>
          <a:xfrm xmlns:a="http://schemas.openxmlformats.org/drawingml/2006/main">
            <a:off x="10953750" y="61436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526274"/>
                </a:solidFill>
                <a:latin typeface="Helvetica Neue"/>
                <a:ea typeface="Helvetica Neue"/>
                <a:cs typeface="Helvetica Neue"/>
              </a:defRPr>
            </a:defPPr>
          </a:lstStyle>
          <a:p xmlns:a="http://schemas.openxmlformats.org/drawingml/2006/main">
            <a:pPr>
              <a:defRPr sz="1500" b="0">
                <a:solidFill>
                  <a:srgbClr val="526274"/>
                </a:solidFill>
                <a:latin typeface="Helvetica Neue"/>
                <a:ea typeface="Helvetica Neue"/>
                <a:cs typeface="Helvetica Neue"/>
              </a:defRPr>
            </a:pPr>
            <a:r>
              <a:rPr sz="1500" b="0">
                <a:solidFill>
                  <a:srgbClr val="526274"/>
                </a:solidFill>
                <a:latin typeface="Helvetica Neue"/>
                <a:ea typeface="Helvetica Neue"/>
                <a:cs typeface="Helvetica Neue"/>
              </a:rPr>
              <a:t>07</a:t>
            </a:r>
          </a:p>
        </p:txBody>
      </p:sp>
      <p:sp>
        <p:nvSpPr>
          <p:cNvPr id="4" name="left-label">
            <a:extLst xmlns:a="http://schemas.openxmlformats.org/drawingml/2006/main">
              <a:ext uri="{FF2B5EF4-FFF2-40B4-BE49-F238E27FC236}">
                <a16:creationId xmlns:a16="http://schemas.microsoft.com/office/drawing/2014/main" id="{45326A07-814D-4572-9926-4024E1210284}"/>
              </a:ext>
            </a:extLst>
          </p:cNvPr>
          <p:cNvSpPr>
            <a:spLocks xmlns:a="http://schemas.openxmlformats.org/drawingml/2006/main" noGrp="1"/>
          </p:cNvSpPr>
          <p:nvPr/>
        </p:nvSpPr>
        <p:spPr>
          <a:xfrm xmlns:a="http://schemas.openxmlformats.org/drawingml/2006/main">
            <a:off x="762000" y="2095500"/>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Kesimpulan</a:t>
            </a:r>
          </a:p>
        </p:txBody>
      </p:sp>
      <p:sp>
        <p:nvSpPr>
          <p:cNvPr id="5" name="left-body">
            <a:extLst xmlns:a="http://schemas.openxmlformats.org/drawingml/2006/main">
              <a:ext uri="{FF2B5EF4-FFF2-40B4-BE49-F238E27FC236}">
                <a16:creationId xmlns:a16="http://schemas.microsoft.com/office/drawing/2014/main" id="{3F5A7824-5079-4174-8C97-C2FBD9D613D0}"/>
              </a:ext>
            </a:extLst>
          </p:cNvPr>
          <p:cNvSpPr>
            <a:spLocks xmlns:a="http://schemas.openxmlformats.org/drawingml/2006/main" noGrp="1"/>
          </p:cNvSpPr>
          <p:nvPr/>
        </p:nvSpPr>
        <p:spPr>
          <a:xfrm xmlns:a="http://schemas.openxmlformats.org/drawingml/2006/main">
            <a:off x="762000" y="2714625"/>
            <a:ext cx="476250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[Jawaban ringkas atas pertanyaan]</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[Implikasi sesuai ruang lingkup]</a:t>
            </a:r>
          </a:p>
        </p:txBody>
      </p:sp>
      <p:sp>
        <p:nvSpPr>
          <p:cNvPr id="6" name="right-label">
            <a:extLst xmlns:a="http://schemas.openxmlformats.org/drawingml/2006/main">
              <a:ext uri="{FF2B5EF4-FFF2-40B4-BE49-F238E27FC236}">
                <a16:creationId xmlns:a16="http://schemas.microsoft.com/office/drawing/2014/main" id="{09382443-5159-4CCF-B59E-ACCBDAD77001}"/>
              </a:ext>
            </a:extLst>
          </p:cNvPr>
          <p:cNvSpPr>
            <a:spLocks xmlns:a="http://schemas.openxmlformats.org/drawingml/2006/main" noGrp="1"/>
          </p:cNvSpPr>
          <p:nvPr/>
        </p:nvSpPr>
        <p:spPr>
          <a:xfrm xmlns:a="http://schemas.openxmlformats.org/drawingml/2006/main">
            <a:off x="6572250" y="2095500"/>
            <a:ext cx="4857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1">
                <a:solidFill>
                  <a:srgbClr val="2260FF"/>
                </a:solidFill>
                <a:latin typeface="Helvetica Neue"/>
                <a:ea typeface="Helvetica Neue"/>
                <a:cs typeface="Helvetica Neue"/>
              </a:defRPr>
            </a:defPPr>
          </a:lstStyle>
          <a:p xmlns:a="http://schemas.openxmlformats.org/drawingml/2006/main">
            <a:pPr>
              <a:defRPr sz="2100" b="1">
                <a:solidFill>
                  <a:srgbClr val="2260FF"/>
                </a:solidFill>
                <a:latin typeface="Helvetica Neue"/>
                <a:ea typeface="Helvetica Neue"/>
                <a:cs typeface="Helvetica Neue"/>
              </a:defRPr>
            </a:pPr>
            <a:r>
              <a:rPr sz="2100" b="1">
                <a:solidFill>
                  <a:srgbClr val="2260FF"/>
                </a:solidFill>
                <a:latin typeface="Helvetica Neue"/>
                <a:ea typeface="Helvetica Neue"/>
                <a:cs typeface="Helvetica Neue"/>
              </a:rPr>
              <a:t>Keterbatasan</a:t>
            </a:r>
          </a:p>
        </p:txBody>
      </p:sp>
      <p:sp>
        <p:nvSpPr>
          <p:cNvPr id="7" name="right-body">
            <a:extLst xmlns:a="http://schemas.openxmlformats.org/drawingml/2006/main">
              <a:ext uri="{FF2B5EF4-FFF2-40B4-BE49-F238E27FC236}">
                <a16:creationId xmlns:a16="http://schemas.microsoft.com/office/drawing/2014/main" id="{7BFE73D5-30C9-4045-8AB3-7225EAD950C4}"/>
              </a:ext>
            </a:extLst>
          </p:cNvPr>
          <p:cNvSpPr>
            <a:spLocks xmlns:a="http://schemas.openxmlformats.org/drawingml/2006/main" noGrp="1"/>
          </p:cNvSpPr>
          <p:nvPr/>
        </p:nvSpPr>
        <p:spPr>
          <a:xfrm xmlns:a="http://schemas.openxmlformats.org/drawingml/2006/main">
            <a:off x="6572250" y="2714625"/>
            <a:ext cx="485775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[Batas data atau metode]</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[Saran yang beralasan]</a:t>
            </a:r>
          </a:p>
        </p:txBody>
      </p:sp>
    </p:spTree>
    <p:extLst>
      <p:ext uri="{BB962C8B-B14F-4D97-AF65-F5344CB8AC3E}">
        <p14:creationId xmlns:p14="http://schemas.microsoft.com/office/powerpoint/2010/main" val="92442214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139F7FD8-3046-4340-9877-2738DCC63444}"/>
              </a:ext>
            </a:extLst>
          </p:cNvPr>
          <p:cNvSpPr>
            <a:spLocks xmlns:a="http://schemas.openxmlformats.org/drawingml/2006/main" noGrp="1"/>
          </p:cNvSpPr>
          <p:nvPr/>
        </p:nvSpPr>
        <p:spPr>
          <a:xfrm xmlns:a="http://schemas.openxmlformats.org/drawingml/2006/main">
            <a:off x="762000" y="619125"/>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300" b="1">
                <a:solidFill>
                  <a:srgbClr val="17212C"/>
                </a:solidFill>
                <a:latin typeface="Helvetica Neue"/>
                <a:ea typeface="Helvetica Neue"/>
                <a:cs typeface="Helvetica Neue"/>
              </a:defRPr>
            </a:defPPr>
          </a:lstStyle>
          <a:p xmlns:a="http://schemas.openxmlformats.org/drawingml/2006/main">
            <a:pPr>
              <a:defRPr sz="3300" b="1">
                <a:solidFill>
                  <a:srgbClr val="17212C"/>
                </a:solidFill>
                <a:latin typeface="Helvetica Neue"/>
                <a:ea typeface="Helvetica Neue"/>
                <a:cs typeface="Helvetica Neue"/>
              </a:defRPr>
            </a:pPr>
            <a:r>
              <a:rPr sz="3300" b="1">
                <a:solidFill>
                  <a:srgbClr val="17212C"/>
                </a:solidFill>
                <a:latin typeface="Helvetica Neue"/>
                <a:ea typeface="Helvetica Neue"/>
                <a:cs typeface="Helvetica Neue"/>
              </a:rPr>
              <a:t>Referensi dan tanya jawab</a:t>
            </a:r>
          </a:p>
        </p:txBody>
      </p:sp>
      <p:sp>
        <p:nvSpPr>
          <p:cNvPr id="2" name="brand">
            <a:extLst xmlns:a="http://schemas.openxmlformats.org/drawingml/2006/main">
              <a:ext uri="{FF2B5EF4-FFF2-40B4-BE49-F238E27FC236}">
                <a16:creationId xmlns:a16="http://schemas.microsoft.com/office/drawing/2014/main" id="{4FC48F17-253F-46C9-8CE1-A8FB952C560D}"/>
              </a:ext>
            </a:extLst>
          </p:cNvPr>
          <p:cNvSpPr>
            <a:spLocks xmlns:a="http://schemas.openxmlformats.org/drawingml/2006/main" noGrp="1"/>
          </p:cNvSpPr>
          <p:nvPr/>
        </p:nvSpPr>
        <p:spPr>
          <a:xfrm xmlns:a="http://schemas.openxmlformats.org/drawingml/2006/main">
            <a:off x="762000" y="61436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1">
                <a:solidFill>
                  <a:srgbClr val="2260FF"/>
                </a:solidFill>
                <a:latin typeface="Helvetica Neue"/>
                <a:ea typeface="Helvetica Neue"/>
                <a:cs typeface="Helvetica Neue"/>
              </a:defRPr>
            </a:defPPr>
          </a:lstStyle>
          <a:p xmlns:a="http://schemas.openxmlformats.org/drawingml/2006/main">
            <a:pPr>
              <a:defRPr sz="1500" b="1">
                <a:solidFill>
                  <a:srgbClr val="2260FF"/>
                </a:solidFill>
                <a:latin typeface="Helvetica Neue"/>
                <a:ea typeface="Helvetica Neue"/>
                <a:cs typeface="Helvetica Neue"/>
              </a:defRPr>
            </a:pPr>
            <a:r>
              <a:rPr sz="1500" b="1">
                <a:solidFill>
                  <a:srgbClr val="2260FF"/>
                </a:solidFill>
                <a:latin typeface="Helvetica Neue"/>
                <a:ea typeface="Helvetica Neue"/>
                <a:cs typeface="Helvetica Neue"/>
              </a:rPr>
              <a:t>brainbaby</a:t>
            </a:r>
          </a:p>
        </p:txBody>
      </p:sp>
      <p:sp>
        <p:nvSpPr>
          <p:cNvPr id="3" name="page">
            <a:extLst xmlns:a="http://schemas.openxmlformats.org/drawingml/2006/main">
              <a:ext uri="{FF2B5EF4-FFF2-40B4-BE49-F238E27FC236}">
                <a16:creationId xmlns:a16="http://schemas.microsoft.com/office/drawing/2014/main" id="{3581F149-55D4-42F3-91E7-B2F7E31BD066}"/>
              </a:ext>
            </a:extLst>
          </p:cNvPr>
          <p:cNvSpPr>
            <a:spLocks xmlns:a="http://schemas.openxmlformats.org/drawingml/2006/main" noGrp="1"/>
          </p:cNvSpPr>
          <p:nvPr/>
        </p:nvSpPr>
        <p:spPr>
          <a:xfrm xmlns:a="http://schemas.openxmlformats.org/drawingml/2006/main">
            <a:off x="10953750" y="61436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500" b="0">
                <a:solidFill>
                  <a:srgbClr val="526274"/>
                </a:solidFill>
                <a:latin typeface="Helvetica Neue"/>
                <a:ea typeface="Helvetica Neue"/>
                <a:cs typeface="Helvetica Neue"/>
              </a:defRPr>
            </a:defPPr>
          </a:lstStyle>
          <a:p xmlns:a="http://schemas.openxmlformats.org/drawingml/2006/main">
            <a:pPr>
              <a:defRPr sz="1500" b="0">
                <a:solidFill>
                  <a:srgbClr val="526274"/>
                </a:solidFill>
                <a:latin typeface="Helvetica Neue"/>
                <a:ea typeface="Helvetica Neue"/>
                <a:cs typeface="Helvetica Neue"/>
              </a:defRPr>
            </a:pPr>
            <a:r>
              <a:rPr sz="1500" b="0">
                <a:solidFill>
                  <a:srgbClr val="526274"/>
                </a:solidFill>
                <a:latin typeface="Helvetica Neue"/>
                <a:ea typeface="Helvetica Neue"/>
                <a:cs typeface="Helvetica Neue"/>
              </a:rPr>
              <a:t>08</a:t>
            </a:r>
          </a:p>
        </p:txBody>
      </p:sp>
      <p:sp>
        <p:nvSpPr>
          <p:cNvPr id="4" name="references">
            <a:extLst xmlns:a="http://schemas.openxmlformats.org/drawingml/2006/main">
              <a:ext uri="{FF2B5EF4-FFF2-40B4-BE49-F238E27FC236}">
                <a16:creationId xmlns:a16="http://schemas.microsoft.com/office/drawing/2014/main" id="{4D983B58-B164-4819-8B88-4610D903A902}"/>
              </a:ext>
            </a:extLst>
          </p:cNvPr>
          <p:cNvSpPr>
            <a:spLocks xmlns:a="http://schemas.openxmlformats.org/drawingml/2006/main" noGrp="1"/>
          </p:cNvSpPr>
          <p:nvPr/>
        </p:nvSpPr>
        <p:spPr>
          <a:xfrm xmlns:a="http://schemas.openxmlformats.org/drawingml/2006/main">
            <a:off x="762000" y="2047875"/>
            <a:ext cx="1047750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100" b="0">
                <a:solidFill>
                  <a:srgbClr val="17212C"/>
                </a:solidFill>
                <a:latin typeface="Helvetica Neue"/>
                <a:ea typeface="Helvetica Neue"/>
                <a:cs typeface="Helvetica Neue"/>
              </a:defRPr>
            </a:defPPr>
          </a:lstStyle>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[Penulis, tahun, judul dan sumber 1]</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[Penulis, tahun, judul dan sumber 2]</a:t>
            </a:r>
          </a:p>
          <a:p xmlns:a="http://schemas.openxmlformats.org/drawingml/2006/main">
            <a:r>
              <a:t/>
            </a:r>
          </a:p>
          <a:p xmlns:a="http://schemas.openxmlformats.org/drawingml/2006/main">
            <a:pPr>
              <a:defRPr sz="2100" b="0">
                <a:solidFill>
                  <a:srgbClr val="17212C"/>
                </a:solidFill>
                <a:latin typeface="Helvetica Neue"/>
                <a:ea typeface="Helvetica Neue"/>
                <a:cs typeface="Helvetica Neue"/>
              </a:defRPr>
            </a:pPr>
            <a:r>
              <a:rPr sz="2100" b="0">
                <a:solidFill>
                  <a:srgbClr val="17212C"/>
                </a:solidFill>
                <a:latin typeface="Helvetica Neue"/>
                <a:ea typeface="Helvetica Neue"/>
                <a:cs typeface="Helvetica Neue"/>
              </a:rPr>
              <a:t>[Penulis, tahun, judul dan sumber 3]</a:t>
            </a:r>
          </a:p>
        </p:txBody>
      </p:sp>
      <p:sp>
        <p:nvSpPr>
          <p:cNvPr id="5" name="questions">
            <a:extLst xmlns:a="http://schemas.openxmlformats.org/drawingml/2006/main">
              <a:ext uri="{FF2B5EF4-FFF2-40B4-BE49-F238E27FC236}">
                <a16:creationId xmlns:a16="http://schemas.microsoft.com/office/drawing/2014/main" id="{442694A9-5725-4739-A002-9B23D1CE064E}"/>
              </a:ext>
            </a:extLst>
          </p:cNvPr>
          <p:cNvSpPr>
            <a:spLocks xmlns:a="http://schemas.openxmlformats.org/drawingml/2006/main" noGrp="1"/>
          </p:cNvSpPr>
          <p:nvPr/>
        </p:nvSpPr>
        <p:spPr>
          <a:xfrm xmlns:a="http://schemas.openxmlformats.org/drawingml/2006/main">
            <a:off x="762000" y="5191125"/>
            <a:ext cx="9525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700" b="1">
                <a:solidFill>
                  <a:srgbClr val="2260FF"/>
                </a:solidFill>
                <a:latin typeface="Helvetica Neue"/>
                <a:ea typeface="Helvetica Neue"/>
                <a:cs typeface="Helvetica Neue"/>
              </a:defRPr>
            </a:defPPr>
          </a:lstStyle>
          <a:p xmlns:a="http://schemas.openxmlformats.org/drawingml/2006/main">
            <a:pPr>
              <a:defRPr sz="2700" b="1">
                <a:solidFill>
                  <a:srgbClr val="2260FF"/>
                </a:solidFill>
                <a:latin typeface="Helvetica Neue"/>
                <a:ea typeface="Helvetica Neue"/>
                <a:cs typeface="Helvetica Neue"/>
              </a:defRPr>
            </a:pPr>
            <a:r>
              <a:rPr sz="2700" b="1">
                <a:solidFill>
                  <a:srgbClr val="2260FF"/>
                </a:solidFill>
                <a:latin typeface="Helvetica Neue"/>
                <a:ea typeface="Helvetica Neue"/>
                <a:cs typeface="Helvetica Neue"/>
              </a:rPr>
              <a:t>Pertanyaan dan diskusi</a:t>
            </a:r>
          </a:p>
        </p:txBody>
      </p:sp>
    </p:spTree>
    <p:extLst>
      <p:ext uri="{BB962C8B-B14F-4D97-AF65-F5344CB8AC3E}">
        <p14:creationId xmlns:p14="http://schemas.microsoft.com/office/powerpoint/2010/main" val="7949182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2026-10-06T12:30:28.3650000Z</dcterms:created>
  <dcterms:modified xsi:type="dcterms:W3CDTF">2026-10-06T12:30:28.3650000Z</dcterms:modified>
</coreProperties>
</file>