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14b894defb4baa" /><Relationship Type="http://schemas.openxmlformats.org/officeDocument/2006/relationships/extended-properties" Target="/docProps/app.xml" Id="R3ca0db122ba441cb" /><Relationship Type="http://schemas.openxmlformats.org/officeDocument/2006/relationships/officeDocument" Target="/ppt/presentation.xml" Id="Rccf9c65fb6194f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a3de570a2634bc2"/>
  </p:sldMasterIdLst>
  <p:notesMasterIdLst>
    <p:notesMasterId xmlns:r="http://schemas.openxmlformats.org/officeDocument/2006/relationships" r:id="R33513f0cc6714e3f"/>
  </p:notesMasterIdLst>
  <p:sldIdLst>
    <p:sldId xmlns:r="http://schemas.openxmlformats.org/officeDocument/2006/relationships" id="256" r:id="R260c88c6b973421b"/>
    <p:sldId xmlns:r="http://schemas.openxmlformats.org/officeDocument/2006/relationships" id="257" r:id="R047de35b6cc1432d"/>
    <p:sldId xmlns:r="http://schemas.openxmlformats.org/officeDocument/2006/relationships" id="258" r:id="R01ba36c2da6845db"/>
    <p:sldId xmlns:r="http://schemas.openxmlformats.org/officeDocument/2006/relationships" id="259" r:id="R1920a07d3b234d68"/>
    <p:sldId xmlns:r="http://schemas.openxmlformats.org/officeDocument/2006/relationships" id="260" r:id="R68fc7fd65e5a4300"/>
    <p:sldId xmlns:r="http://schemas.openxmlformats.org/officeDocument/2006/relationships" id="261" r:id="Rbed6d38109514400"/>
    <p:sldId xmlns:r="http://schemas.openxmlformats.org/officeDocument/2006/relationships" id="262" r:id="R3fee4cff0a444b57"/>
    <p:sldId xmlns:r="http://schemas.openxmlformats.org/officeDocument/2006/relationships" id="263" r:id="R14b0bb23dbc74853"/>
    <p:sldId xmlns:r="http://schemas.openxmlformats.org/officeDocument/2006/relationships" id="264" r:id="R6f31b02b937f4085"/>
    <p:sldId xmlns:r="http://schemas.openxmlformats.org/officeDocument/2006/relationships" id="265" r:id="R037f3b82f43247e0"/>
    <p:sldId xmlns:r="http://schemas.openxmlformats.org/officeDocument/2006/relationships" id="266" r:id="R20b3884836a44a95"/>
    <p:sldId xmlns:r="http://schemas.openxmlformats.org/officeDocument/2006/relationships" id="267" r:id="R8e5ed41453ec484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38cfe011684e4b" /><Relationship Type="http://schemas.openxmlformats.org/officeDocument/2006/relationships/slideMaster" Target="/ppt/slideMasters/slideMaster1.xml" Id="R2a3de570a2634bc2" /><Relationship Type="http://schemas.openxmlformats.org/officeDocument/2006/relationships/notesMaster" Target="/ppt/notesMasters/notesMaster1.xml" Id="R33513f0cc6714e3f" /><Relationship Type="http://schemas.openxmlformats.org/officeDocument/2006/relationships/presProps" Target="/ppt/presProps.xml" Id="R877ed088b67043e9" /><Relationship Type="http://schemas.openxmlformats.org/officeDocument/2006/relationships/tableStyles" Target="/ppt/tableStyles.xml" Id="Rc492dc7491ff4046" /><Relationship Type="http://schemas.openxmlformats.org/officeDocument/2006/relationships/slide" Target="/ppt/slides/slide1.xml" Id="R260c88c6b973421b" /><Relationship Type="http://schemas.openxmlformats.org/officeDocument/2006/relationships/slide" Target="/ppt/slides/slide2.xml" Id="R047de35b6cc1432d" /><Relationship Type="http://schemas.openxmlformats.org/officeDocument/2006/relationships/slide" Target="/ppt/slides/slide3.xml" Id="R01ba36c2da6845db" /><Relationship Type="http://schemas.openxmlformats.org/officeDocument/2006/relationships/slide" Target="/ppt/slides/slide4.xml" Id="R1920a07d3b234d68" /><Relationship Type="http://schemas.openxmlformats.org/officeDocument/2006/relationships/slide" Target="/ppt/slides/slide5.xml" Id="R68fc7fd65e5a4300" /><Relationship Type="http://schemas.openxmlformats.org/officeDocument/2006/relationships/slide" Target="/ppt/slides/slide6.xml" Id="Rbed6d38109514400" /><Relationship Type="http://schemas.openxmlformats.org/officeDocument/2006/relationships/slide" Target="/ppt/slides/slide7.xml" Id="R3fee4cff0a444b57" /><Relationship Type="http://schemas.openxmlformats.org/officeDocument/2006/relationships/slide" Target="/ppt/slides/slide8.xml" Id="R14b0bb23dbc74853" /><Relationship Type="http://schemas.openxmlformats.org/officeDocument/2006/relationships/slide" Target="/ppt/slides/slide9.xml" Id="R6f31b02b937f4085" /><Relationship Type="http://schemas.openxmlformats.org/officeDocument/2006/relationships/slide" Target="/ppt/slides/slide10.xml" Id="R037f3b82f43247e0" /><Relationship Type="http://schemas.openxmlformats.org/officeDocument/2006/relationships/slide" Target="/ppt/slides/slide11.xml" Id="R20b3884836a44a95" /><Relationship Type="http://schemas.openxmlformats.org/officeDocument/2006/relationships/slide" Target="/ppt/slides/slide12.xml" Id="R8e5ed41453ec484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4f3592968244d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7b1015df8cd44a7" /><Relationship Type="http://schemas.openxmlformats.org/officeDocument/2006/relationships/notesMaster" Target="/ppt/notesMasters/notesMaster1.xml" Id="R82d97d63d11447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23de1469fc4843" /><Relationship Type="http://schemas.openxmlformats.org/officeDocument/2006/relationships/notesMaster" Target="/ppt/notesMasters/notesMaster1.xml" Id="Ra91cfa3bf71748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e8fc4e38aa4822" /><Relationship Type="http://schemas.openxmlformats.org/officeDocument/2006/relationships/notesMaster" Target="/ppt/notesMasters/notesMaster1.xml" Id="R318356dcb4ec408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b477ac164a45ae" /><Relationship Type="http://schemas.openxmlformats.org/officeDocument/2006/relationships/notesMaster" Target="/ppt/notesMasters/notesMaster1.xml" Id="Rc88ab7f97c0a44b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991ef045ba64c96" /><Relationship Type="http://schemas.openxmlformats.org/officeDocument/2006/relationships/notesMaster" Target="/ppt/notesMasters/notesMaster1.xml" Id="Re02c85ad39d3428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bf7186a512944c2" /><Relationship Type="http://schemas.openxmlformats.org/officeDocument/2006/relationships/notesMaster" Target="/ppt/notesMasters/notesMaster1.xml" Id="R26f7f2afd486450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44db9251724128" /><Relationship Type="http://schemas.openxmlformats.org/officeDocument/2006/relationships/notesMaster" Target="/ppt/notesMasters/notesMaster1.xml" Id="R76618aa234034ba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8ebe8400fc4b64" /><Relationship Type="http://schemas.openxmlformats.org/officeDocument/2006/relationships/notesMaster" Target="/ppt/notesMasters/notesMaster1.xml" Id="Rfa5f9b0522b24ab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be47fb5081f4e1c" /><Relationship Type="http://schemas.openxmlformats.org/officeDocument/2006/relationships/notesMaster" Target="/ppt/notesMasters/notesMaster1.xml" Id="R8522808fdf3e4b6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b1c866a83b4977" /><Relationship Type="http://schemas.openxmlformats.org/officeDocument/2006/relationships/notesMaster" Target="/ppt/notesMasters/notesMaster1.xml" Id="Rc7251256a58049a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d3a3efb811844ab" /><Relationship Type="http://schemas.openxmlformats.org/officeDocument/2006/relationships/notesMaster" Target="/ppt/notesMasters/notesMaster1.xml" Id="R8225cac8d0694b6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beae55a86cd4c37" /><Relationship Type="http://schemas.openxmlformats.org/officeDocument/2006/relationships/notesMaster" Target="/ppt/notesMasters/notesMaster1.xml" Id="R33731ccab27b488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Describe a specific customer pain and the current workaround. Include an interview finding or observed cost, with its 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the core workflow and the change it creates for the customer. Use a real product screenshot if available.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Define the first customer segment, buyer and user. Explain why this segment needs the solution now.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Estimate the reachable market from customer count and expected spend. State your assumptions; avoid an unsupported headline market size.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Walk through three steps in the product. Separate shipped capabilities from planned features.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who pays, the price and the billing unit. Include gross margin assumptions and major costs.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dated revenue, retention or usage metrics. Label pilots and waitlist signups accurately.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Describe one acquisition channel you have tested, its cost and the next experiment.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Compare alternatives on customer-relevant criteria, including doing nothing. Explain your specific advantage.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Connect each founder’s experience to the problem. Identify important hiring gaps.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runway, spending and revenue assumptions. Include a conservative scenario rather than presenting a forecast as fact.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funding amount, use of funds and milestones it should unlock.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Editable template. Replace each bracketed field with your own verified information.</a:t>
            </a:r>
          </a:p>
          <a:p xmlns:a="http://schemas.openxmlformats.org/drawingml/2006/main">
            <a:r>
              <a:t>Remove a field or mark it unknown when you do not have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Original Brainbaby template. No real applicant, business, customer, revenue, price or funding claim is supplied.</a:t>
            </a:r>
          </a:p>
          <a:p xmlns:a="http://schemas.openxmlformats.org/drawingml/2006/main">
            <a:r>
              <a:t>https://brainbaby.ai/presentation-templates/startup-pitch-deck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c449ee7784472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075b944061486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27d3fe3e634a8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58944509024cf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83f7d9f86e492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ff0c3788a74e8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5F9E237-F6A4-4111-8959-E9021008BB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A1DB1C2-0A1D-4B7E-9207-9B3C41876CE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366ED5F-E84F-46E5-8C3C-1A49DD594E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08AC8E2-3FF0-4075-B52D-10C9EEE0E9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84C4E91-5695-43B5-9D17-535FD5672F5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F3973D1-95B1-4320-BA59-A00DD1D7E3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36F4F35-D143-44F6-A14F-830BD8E5955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35E29F4-7A9A-48DF-8901-03064467011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4BA846-B09D-4205-AB0E-F4C6CD605E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A326FF4-2E13-4846-A424-8AE2BA91452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648fd99bb494174" /><Relationship Type="http://schemas.openxmlformats.org/officeDocument/2006/relationships/slideLayout" Target="/ppt/slideLayouts/slideLayout1.xml" Id="Rbdb0870a33544025" /><Relationship Type="http://schemas.openxmlformats.org/officeDocument/2006/relationships/slideLayout" Target="/ppt/slideLayouts/slideLayout2.xml" Id="Rb9a8a1106495404b" /><Relationship Type="http://schemas.openxmlformats.org/officeDocument/2006/relationships/slideLayout" Target="/ppt/slideLayouts/slideLayout3.xml" Id="R6385f77ca4d04638" /><Relationship Type="http://schemas.openxmlformats.org/officeDocument/2006/relationships/slideLayout" Target="/ppt/slideLayouts/slideLayout4.xml" Id="R3863dfff82ba4601" /><Relationship Type="http://schemas.openxmlformats.org/officeDocument/2006/relationships/slideLayout" Target="/ppt/slideLayouts/slideLayout5.xml" Id="R0d35299eed1b4a7b" /><Relationship Type="http://schemas.openxmlformats.org/officeDocument/2006/relationships/slideLayout" Target="/ppt/slideLayouts/slideLayout6.xml" Id="Rf89600806bca4e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b0870a33544025"/>
    <p:sldLayoutId xmlns:r="http://schemas.openxmlformats.org/officeDocument/2006/relationships" id="2147483650" r:id="Rb9a8a1106495404b"/>
    <p:sldLayoutId xmlns:r="http://schemas.openxmlformats.org/officeDocument/2006/relationships" id="2147483651" r:id="R6385f77ca4d04638"/>
    <p:sldLayoutId xmlns:r="http://schemas.openxmlformats.org/officeDocument/2006/relationships" id="2147483652" r:id="R3863dfff82ba4601"/>
    <p:sldLayoutId xmlns:r="http://schemas.openxmlformats.org/officeDocument/2006/relationships" id="2147483653" r:id="R0d35299eed1b4a7b"/>
    <p:sldLayoutId xmlns:r="http://schemas.openxmlformats.org/officeDocument/2006/relationships" id="2147483654" r:id="Rf89600806bca4e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45cb96682148f8" /><Relationship Type="http://schemas.openxmlformats.org/officeDocument/2006/relationships/notesSlide" Target="/ppt/notesSlides/notesSlide1.xml" Id="R406ea6dfa4d94b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54e492d26845b2" /><Relationship Type="http://schemas.openxmlformats.org/officeDocument/2006/relationships/notesSlide" Target="/ppt/notesSlides/notesSlide2.xml" Id="Rca0c7fe8500e46d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ed34e05a2047a5" /><Relationship Type="http://schemas.openxmlformats.org/officeDocument/2006/relationships/notesSlide" Target="/ppt/notesSlides/notesSlide3.xml" Id="R69e9c436ecb543f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b68bdfce694ba0" /><Relationship Type="http://schemas.openxmlformats.org/officeDocument/2006/relationships/notesSlide" Target="/ppt/notesSlides/notesSlide4.xml" Id="Rb98d4b53b3a043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abd83ac638408a" /><Relationship Type="http://schemas.openxmlformats.org/officeDocument/2006/relationships/notesSlide" Target="/ppt/notesSlides/notesSlide5.xml" Id="Rabfd4421ae2e4dd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8d477035ab405f" /><Relationship Type="http://schemas.openxmlformats.org/officeDocument/2006/relationships/notesSlide" Target="/ppt/notesSlides/notesSlide6.xml" Id="R1d8f7410192e4d6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dfb51ceac84c28" /><Relationship Type="http://schemas.openxmlformats.org/officeDocument/2006/relationships/notesSlide" Target="/ppt/notesSlides/notesSlide7.xml" Id="Re62598f28338421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21e132a9f34979" /><Relationship Type="http://schemas.openxmlformats.org/officeDocument/2006/relationships/notesSlide" Target="/ppt/notesSlides/notesSlide8.xml" Id="Ref61aadc52624ee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f94f7c62654640" /><Relationship Type="http://schemas.openxmlformats.org/officeDocument/2006/relationships/notesSlide" Target="/ppt/notesSlides/notesSlide9.xml" Id="R7e250a5ab8a1416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eda766c70a942e9" /><Relationship Type="http://schemas.openxmlformats.org/officeDocument/2006/relationships/notesSlide" Target="/ppt/notesSlides/notesSlide10.xml" Id="R664a664f4fd448e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0c25471dfc4dad" /><Relationship Type="http://schemas.openxmlformats.org/officeDocument/2006/relationships/notesSlide" Target="/ppt/notesSlides/notesSlide11.xml" Id="R17317107421d40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7e6563cd3042f2" /><Relationship Type="http://schemas.openxmlformats.org/officeDocument/2006/relationships/notesSlide" Target="/ppt/notesSlides/notesSlide12.xml" Id="R83d7344cbfb847e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22C4AF-ABC4-4CD3-B9E9-8BB270206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CD3D50-3B85-4331-A6A3-06D1A794D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Describe a specific customer pain and the current workaround. Include an interview finding or observed cost, with its source.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8221D5-73AF-4D51-A6DC-25B45B957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[Customer segment]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E15CF8-936D-4AB0-8D31-B9526BE5D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[Specific problem and current workaround]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361977-AB67-4607-B38B-C60623AB6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[Evidence and source date]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68C681-A9C9-47F8-B804-C1333B029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DF78A7-698B-424E-9881-2E5136F6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1 / 12</a:t>
            </a:r>
          </a:p>
        </p:txBody>
      </p:sp>
    </p:spTree>
    <p:extLst>
      <p:ext uri="{BB962C8B-B14F-4D97-AF65-F5344CB8AC3E}">
        <p14:creationId xmlns:p14="http://schemas.microsoft.com/office/powerpoint/2010/main" val="12403446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BB7D07-4994-4BAE-8439-FAAB31EE8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212631-315C-4F51-A40A-613B39C48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Show the core workflow and the change it creates for the customer. Use a real product screenshot if available.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A1C770-9D24-4607-9820-EF6092A5F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[Product or service]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5340D-4C1D-4FDA-BCD3-F189AD071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[Customer workflow]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188CB2-82B8-4CE2-9E09-920D6C52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[Real product screenshot or clear description]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D651BF-2849-4785-93CE-36A9F5636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B13E85-74C8-44B8-B07C-816E8AD2D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2 / 12</a:t>
            </a:r>
          </a:p>
        </p:txBody>
      </p:sp>
    </p:spTree>
    <p:extLst>
      <p:ext uri="{BB962C8B-B14F-4D97-AF65-F5344CB8AC3E}">
        <p14:creationId xmlns:p14="http://schemas.microsoft.com/office/powerpoint/2010/main" val="3561672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CB01B0-49E8-4B87-AE75-885EA245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Customer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438D3A-FCDF-46E0-8CA8-CFA3E432F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Define the first customer segment, buyer and user. Explain why this segment needs the solution now.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5C7C71-3CB1-4328-B34D-00CBAD91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[First customer segment]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BC9955-20C0-467F-8900-2080FA8B3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[Buyer and user]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AEAD22-7BCA-44DA-9BEA-1F168C4FC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[Evidence of the need]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ED8EE8-0BA5-435A-8BDD-8C74D2390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FBE9B9-BDD2-4785-B944-B08A1D01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3 / 12</a:t>
            </a:r>
          </a:p>
        </p:txBody>
      </p:sp>
    </p:spTree>
    <p:extLst>
      <p:ext uri="{BB962C8B-B14F-4D97-AF65-F5344CB8AC3E}">
        <p14:creationId xmlns:p14="http://schemas.microsoft.com/office/powerpoint/2010/main" val="3645213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419304-D065-4AB4-872C-AC004BBD1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Market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920C2-77A8-4028-A1BB-E0387262C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Estimate the reachable market from customer count and expected spend. State your assumptions; avoid an unsupported headline market size.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CCE3D0-1ED8-4668-ADFE-6F9404D68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[Reachable customer count]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A4FB2F-345D-4511-A0E5-EA9EAF8DC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[Expected spend and source]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CA07FC-6629-422C-8B4D-E1C2449F6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[Calculation and assumptions]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7DF629-7FE5-44C7-BEFE-A7151CF14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0197E4-AB51-4DE5-8428-B7D73A429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4 / 12</a:t>
            </a:r>
          </a:p>
        </p:txBody>
      </p:sp>
    </p:spTree>
    <p:extLst>
      <p:ext uri="{BB962C8B-B14F-4D97-AF65-F5344CB8AC3E}">
        <p14:creationId xmlns:p14="http://schemas.microsoft.com/office/powerpoint/2010/main" val="10754545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04F006-B5EE-48E5-A705-5E3AD714D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Product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04256-CFC3-4624-A5DD-A8CED182A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Walk through three steps in the product. Separate shipped capabilities from planned features.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B4C681-73CD-4D2F-B159-9EB2245D7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[Current product workflow]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D500AD-2B6F-4A5C-8DD5-5F24FEADF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[What works today]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46BDE-EBCB-493C-AAB4-1C2B94808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[Planned features, labeled separately]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33BB58-49C0-4D7E-A467-9309B51C6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55CDF8-E627-4998-B7C0-A1B2482B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5 / 12</a:t>
            </a:r>
          </a:p>
        </p:txBody>
      </p:sp>
    </p:spTree>
    <p:extLst>
      <p:ext uri="{BB962C8B-B14F-4D97-AF65-F5344CB8AC3E}">
        <p14:creationId xmlns:p14="http://schemas.microsoft.com/office/powerpoint/2010/main" val="6036756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84F0A9-5442-4B8F-886B-A17FD689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4CAF23-AD2A-4691-97FB-735A3C55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Explain who pays, the price and the billing unit. Include gross margin assumptions and major costs.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BCD388-3437-482B-ACB4-0C934D983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[Who pays and billing unit]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252BC2-6294-4810-86C1-E50E08329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[Verified price or labeled assumption]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21C820-28A7-43F0-ADD6-25C1DF39B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[Major costs and margin assumptions]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3D1F9-3CC6-44DB-8E8D-7B2600B97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E6B74F-6401-4923-88A7-9A34BFCF3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6 / 12</a:t>
            </a:r>
          </a:p>
        </p:txBody>
      </p:sp>
    </p:spTree>
    <p:extLst>
      <p:ext uri="{BB962C8B-B14F-4D97-AF65-F5344CB8AC3E}">
        <p14:creationId xmlns:p14="http://schemas.microsoft.com/office/powerpoint/2010/main" val="10390225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674617-5D66-4882-905A-1E4C7307E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Traction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C4C11E-1822-414B-8D1E-9A68880B2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Show dated revenue, retention or usage metrics. Label pilots and waitlist signups accurately.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FAC587-DA1D-4B78-8D21-71F0B913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[Dated metric and definition]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9B39E-E078-4FAA-BC00-F5D962865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[Source and measurement period]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627A59-2CCB-463E-81C0-BB862682A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[Pilot or waitlist status, if applicable]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4316E-673F-4E14-BDDD-4F3197F76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82BE12-7B90-4670-B00D-B60BF0C3A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7 / 12</a:t>
            </a:r>
          </a:p>
        </p:txBody>
      </p:sp>
    </p:spTree>
    <p:extLst>
      <p:ext uri="{BB962C8B-B14F-4D97-AF65-F5344CB8AC3E}">
        <p14:creationId xmlns:p14="http://schemas.microsoft.com/office/powerpoint/2010/main" val="1431209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34D263-A474-43ED-A10F-B7ED073E8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Go-to-market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0156FD-F97E-4DF5-B1E2-97F940F2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Describe one acquisition channel you have tested, its cost and the next experiment.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49C0A7-4AB5-4BB1-9C3A-220A75A8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[Channel tested, or planned experiment]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3625B7-6E51-44F9-B90F-BD2713E21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[Recorded cost and outcome, if known]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7A8EC8-EAF5-47FB-8449-79FC66261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[Next experiment and owner]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9D4996-BA18-4840-8440-0025CE209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7C5D3A-0E98-4FD3-9916-87D3B3C0D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8 / 12</a:t>
            </a:r>
          </a:p>
        </p:txBody>
      </p:sp>
    </p:spTree>
    <p:extLst>
      <p:ext uri="{BB962C8B-B14F-4D97-AF65-F5344CB8AC3E}">
        <p14:creationId xmlns:p14="http://schemas.microsoft.com/office/powerpoint/2010/main" val="13478250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D94EC6-2AA4-4976-99A4-5A525D8D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Competition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337D64-2EBF-4CDF-AA56-1ED56D48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Compare alternatives on customer-relevant criteria, including doing nothing. Explain your specific advantage.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66276B-CBEC-40C8-9108-1B93CB038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[Current customer alternative]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4695EB-3F7A-409B-A462-7F03EB68F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[Relevant comparison criterion]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3B6EE-B039-4B6E-9F61-B486D3B97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[Evidence for your specific difference]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ECAC6F-75E5-4798-95E4-4D7E44FBE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673601-628E-469B-8A36-5B694F80A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9 / 12</a:t>
            </a:r>
          </a:p>
        </p:txBody>
      </p:sp>
    </p:spTree>
    <p:extLst>
      <p:ext uri="{BB962C8B-B14F-4D97-AF65-F5344CB8AC3E}">
        <p14:creationId xmlns:p14="http://schemas.microsoft.com/office/powerpoint/2010/main" val="19983143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A678F6-F92A-4E98-ADB4-15949D57D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Team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9DB8D9-7181-48B5-8A89-FD230A370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Connect each founder’s experience to the problem. Identify important hiring gaps.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E98777-C1AC-4172-8112-F443338AF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[Founder and relevant experience]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4F52FE-8A73-47C9-8016-BA36FBDE8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[Responsibility]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3DA67-D3E8-48D1-9D68-CF02FB9ED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[Hiring gap and plan]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4985BD-39FD-48BD-8B45-52A723360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CE5256-BB9C-4464-B1F2-C141DE49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10 / 12</a:t>
            </a:r>
          </a:p>
        </p:txBody>
      </p:sp>
    </p:spTree>
    <p:extLst>
      <p:ext uri="{BB962C8B-B14F-4D97-AF65-F5344CB8AC3E}">
        <p14:creationId xmlns:p14="http://schemas.microsoft.com/office/powerpoint/2010/main" val="12576035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B1FF8D-A1D1-4A22-9112-CAE0C6DC6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Financial plan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8689D9-87C2-45D1-B9B7-1BFB885F0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Show runway, spending and revenue assumptions. Include a conservative scenario rather than presenting a forecast as fact.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2C964D-5328-4A59-9E71-A15716DCFBD8}"/>
              </a:ext>
            </a:extLst>
          </p:cNvPr>
          <p:cNvGraphicFramePr/>
          <p:nvPr/>
        </p:nvGraphicFramePr>
        <p:xfrm>
          <a:off xmlns:a="http://schemas.openxmlformats.org/drawingml/2006/main" x="685800" y="2819400"/>
          <a:ext xmlns:a="http://schemas.openxmlformats.org/drawingml/2006/main" cx="10820400" cy="2333625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5410200"/>
                <a:gridCol w="5410200"/>
              </a:tblGrid>
              <a:tr h="583406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Assumption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1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Evidence / status</a:t>
                      </a:r>
                    </a:p>
                  </a:txBody>
                  <a:tcPr marL="91440" marR="91440" marT="45720" marB="45720">
                    <a:solidFill>
                      <a:srgbClr val="E8F0EB"/>
                    </a:solidFill>
                  </a:tcPr>
                </a:tc>
              </a:tr>
              <a:tr h="583406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[Spending]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[Source or unknown]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83406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[Revenue]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[Source or unknown]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83406"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[Runway]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950" b="0">
                          <a:solidFill>
                            <a:srgbClr val="161817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[Calculation or unknown]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2A7C61-D5A8-4C1B-B7B9-F5ACAD6E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7EB609-E3CC-46C0-9D2B-CE85B623A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11 / 12</a:t>
            </a:r>
          </a:p>
        </p:txBody>
      </p:sp>
    </p:spTree>
    <p:extLst>
      <p:ext uri="{BB962C8B-B14F-4D97-AF65-F5344CB8AC3E}">
        <p14:creationId xmlns:p14="http://schemas.microsoft.com/office/powerpoint/2010/main" val="66029368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021ECF-8B1C-4C1D-8DB7-3D701BB7B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900" b="1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Investment 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4C452-26D9-4FEE-A4B9-CA790387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State the funding amount, use of funds and milestones it should unlock.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C1A901-1376-4E1B-8CB7-A80E4C19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[Funding amount and currency]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58DD09-4CFB-498C-9C4C-E8929A86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576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[Proposed use of funds]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C2D7A2-A3FB-43B8-A0C8-7D7E1C18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577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0">
                <a:solidFill>
                  <a:srgbClr val="161817"/>
                </a:solidFill>
                <a:latin typeface="Helvetica Neue"/>
                <a:ea typeface="Helvetica Neue"/>
                <a:cs typeface="Helvetica Neue"/>
              </a:rPr>
              <a:t>[Milestone and evidence to check]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E35827-6559-48DF-B104-13DFA00F1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Editable template. Replace each bracketed field with your own verified information.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D2F3E5-E17B-4837-A6C8-94390D8AE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C625F"/>
                </a:solidFill>
                <a:latin typeface="Helvetica Neue"/>
                <a:ea typeface="Helvetica Neue"/>
                <a:cs typeface="Helvetica Neue"/>
              </a:rPr>
              <a:t>Brainbaby  12 / 12</a:t>
            </a:r>
          </a:p>
        </p:txBody>
      </p:sp>
    </p:spTree>
    <p:extLst>
      <p:ext uri="{BB962C8B-B14F-4D97-AF65-F5344CB8AC3E}">
        <p14:creationId xmlns:p14="http://schemas.microsoft.com/office/powerpoint/2010/main" val="8062040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2026-10-06T14:44:13.5430000Z</dcterms:created>
  <dcterms:modified xsi:type="dcterms:W3CDTF">2026-10-06T14:44:13.5430000Z</dcterms:modified>
</coreProperties>
</file>