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f456810b8e494c" /><Relationship Type="http://schemas.openxmlformats.org/officeDocument/2006/relationships/extended-properties" Target="/docProps/app.xml" Id="R402ee10e7c594a76" /><Relationship Type="http://schemas.openxmlformats.org/officeDocument/2006/relationships/officeDocument" Target="/ppt/presentation.xml" Id="R98eaaa3e1e094d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627ceb845a4ca6"/>
  </p:sldMasterIdLst>
  <p:notesMasterIdLst>
    <p:notesMasterId xmlns:r="http://schemas.openxmlformats.org/officeDocument/2006/relationships" r:id="Rfd39945de5a94b53"/>
  </p:notesMasterIdLst>
  <p:sldIdLst>
    <p:sldId xmlns:r="http://schemas.openxmlformats.org/officeDocument/2006/relationships" id="256" r:id="R68b3c6f23fa14c67"/>
    <p:sldId xmlns:r="http://schemas.openxmlformats.org/officeDocument/2006/relationships" id="257" r:id="Ra2711def598242c5"/>
    <p:sldId xmlns:r="http://schemas.openxmlformats.org/officeDocument/2006/relationships" id="258" r:id="R7afc99d00a454315"/>
    <p:sldId xmlns:r="http://schemas.openxmlformats.org/officeDocument/2006/relationships" id="259" r:id="R46add562e6c54654"/>
    <p:sldId xmlns:r="http://schemas.openxmlformats.org/officeDocument/2006/relationships" id="260" r:id="Rde77e4cdb6c44193"/>
    <p:sldId xmlns:r="http://schemas.openxmlformats.org/officeDocument/2006/relationships" id="261" r:id="R95d6d9c82fb84db7"/>
    <p:sldId xmlns:r="http://schemas.openxmlformats.org/officeDocument/2006/relationships" id="262" r:id="R75d7741dbe354285"/>
    <p:sldId xmlns:r="http://schemas.openxmlformats.org/officeDocument/2006/relationships" id="263" r:id="Rd9ccceb17cf542d1"/>
    <p:sldId xmlns:r="http://schemas.openxmlformats.org/officeDocument/2006/relationships" id="264" r:id="Rf513762e17cf42d2"/>
    <p:sldId xmlns:r="http://schemas.openxmlformats.org/officeDocument/2006/relationships" id="265" r:id="Rd73d44c5cbf64b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b6cefa7a694552" /><Relationship Type="http://schemas.openxmlformats.org/officeDocument/2006/relationships/slideMaster" Target="/ppt/slideMasters/slideMaster1.xml" Id="Rfc627ceb845a4ca6" /><Relationship Type="http://schemas.openxmlformats.org/officeDocument/2006/relationships/notesMaster" Target="/ppt/notesMasters/notesMaster1.xml" Id="Rfd39945de5a94b53" /><Relationship Type="http://schemas.openxmlformats.org/officeDocument/2006/relationships/presProps" Target="/ppt/presProps.xml" Id="R9f59b6ee19cc4e01" /><Relationship Type="http://schemas.openxmlformats.org/officeDocument/2006/relationships/tableStyles" Target="/ppt/tableStyles.xml" Id="Rd0fbdd98e4784db4" /><Relationship Type="http://schemas.openxmlformats.org/officeDocument/2006/relationships/slide" Target="/ppt/slides/slide1.xml" Id="R68b3c6f23fa14c67" /><Relationship Type="http://schemas.openxmlformats.org/officeDocument/2006/relationships/slide" Target="/ppt/slides/slide2.xml" Id="Ra2711def598242c5" /><Relationship Type="http://schemas.openxmlformats.org/officeDocument/2006/relationships/slide" Target="/ppt/slides/slide3.xml" Id="R7afc99d00a454315" /><Relationship Type="http://schemas.openxmlformats.org/officeDocument/2006/relationships/slide" Target="/ppt/slides/slide4.xml" Id="R46add562e6c54654" /><Relationship Type="http://schemas.openxmlformats.org/officeDocument/2006/relationships/slide" Target="/ppt/slides/slide5.xml" Id="Rde77e4cdb6c44193" /><Relationship Type="http://schemas.openxmlformats.org/officeDocument/2006/relationships/slide" Target="/ppt/slides/slide6.xml" Id="R95d6d9c82fb84db7" /><Relationship Type="http://schemas.openxmlformats.org/officeDocument/2006/relationships/slide" Target="/ppt/slides/slide7.xml" Id="R75d7741dbe354285" /><Relationship Type="http://schemas.openxmlformats.org/officeDocument/2006/relationships/slide" Target="/ppt/slides/slide8.xml" Id="Rd9ccceb17cf542d1" /><Relationship Type="http://schemas.openxmlformats.org/officeDocument/2006/relationships/slide" Target="/ppt/slides/slide9.xml" Id="Rf513762e17cf42d2" /><Relationship Type="http://schemas.openxmlformats.org/officeDocument/2006/relationships/slide" Target="/ppt/slides/slide10.xml" Id="Rd73d44c5cbf64b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ad6dbad75b4b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2d4f7a657e42fe" /><Relationship Type="http://schemas.openxmlformats.org/officeDocument/2006/relationships/notesMaster" Target="/ppt/notesMasters/notesMaster1.xml" Id="R29b8a849cbdb48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5632263aa9e44d2" /><Relationship Type="http://schemas.openxmlformats.org/officeDocument/2006/relationships/notesMaster" Target="/ppt/notesMasters/notesMaster1.xml" Id="R70ff671e687546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e200c35bae496e" /><Relationship Type="http://schemas.openxmlformats.org/officeDocument/2006/relationships/notesMaster" Target="/ppt/notesMasters/notesMaster1.xml" Id="R79222edb21d64f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ee05f78a9a34373" /><Relationship Type="http://schemas.openxmlformats.org/officeDocument/2006/relationships/notesMaster" Target="/ppt/notesMasters/notesMaster1.xml" Id="R2e36886c0bb142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1f7ffda9694c38" /><Relationship Type="http://schemas.openxmlformats.org/officeDocument/2006/relationships/notesMaster" Target="/ppt/notesMasters/notesMaster1.xml" Id="R3641116df29c41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16a5dab3c74400" /><Relationship Type="http://schemas.openxmlformats.org/officeDocument/2006/relationships/notesMaster" Target="/ppt/notesMasters/notesMaster1.xml" Id="R549e887913284b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630c2951c34c1c" /><Relationship Type="http://schemas.openxmlformats.org/officeDocument/2006/relationships/notesMaster" Target="/ppt/notesMasters/notesMaster1.xml" Id="R61b5d26b5d2d49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39d2551c2a44b0" /><Relationship Type="http://schemas.openxmlformats.org/officeDocument/2006/relationships/notesMaster" Target="/ppt/notesMasters/notesMaster1.xml" Id="R54ea91bfaa7246e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38533c58d242dd" /><Relationship Type="http://schemas.openxmlformats.org/officeDocument/2006/relationships/notesMaster" Target="/ppt/notesMasters/notesMaster1.xml" Id="R93cd81ed9d864d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1146ab202c477b" /><Relationship Type="http://schemas.openxmlformats.org/officeDocument/2006/relationships/notesMaster" Target="/ppt/notesMasters/notesMaster1.xml" Id="Rcf0f1b54651040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three most important outcomes and decisions needed.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Compare the same reporting period, definitions and units. Mark missing data clearly. Replace placeholders before presenting. The scorecard is a fictional arithmetic example, not Brainbaby customer performance. Variances are actual minus target; percentages use percentage points. Lower average turnaround is better.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changes in revenue, spending and margin, with the data source.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retention, adoption or satisfaction trends alongside customer feedback.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Compare committed work with completed work and explain scope changes.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 two results and explain the actions that produced them.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Describe a missed target, its likely cause and the evidence for that conclusion.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Assign an owner and mitigation to each material risk.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Choose a small number of measurable goals and name owners.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Record approvals needed, follow-up tasks and deadlines. Replace placeholders before presenting. Do not invent missing results or customer quotations.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756222cc2a4dd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bf91e5ac7a499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d129877eed4a5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75d75e8a60405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4787bcf2c94c7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ad5017beb5449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A3F59B-76EF-4903-B110-E9DD481CB7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1E348B9-52B7-4916-A302-ACB733377F0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4588F5B-53DC-4EB6-97E5-98E046C647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B2821C7-0BAC-4258-A9B9-64294A76CD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D95E84F-417B-48ED-AA60-51B50B5F15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FAC2C00-86B5-4234-85DD-C65FDC6231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A90B7B1-6DE2-44F7-9365-99366FCC6C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00DE7DD-E227-4783-9400-CB80B0F8003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E9D03C-92E1-4A95-BF17-5B5FAB3684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D273D3F-CB68-4591-A1BE-BD72E8A640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ff0df380c44e2e" /><Relationship Type="http://schemas.openxmlformats.org/officeDocument/2006/relationships/slideLayout" Target="/ppt/slideLayouts/slideLayout1.xml" Id="R0ca1cf5385c14a6d" /><Relationship Type="http://schemas.openxmlformats.org/officeDocument/2006/relationships/slideLayout" Target="/ppt/slideLayouts/slideLayout2.xml" Id="R4406f4e288a94547" /><Relationship Type="http://schemas.openxmlformats.org/officeDocument/2006/relationships/slideLayout" Target="/ppt/slideLayouts/slideLayout3.xml" Id="Rc96d2c669580469b" /><Relationship Type="http://schemas.openxmlformats.org/officeDocument/2006/relationships/slideLayout" Target="/ppt/slideLayouts/slideLayout4.xml" Id="R516cd4e2c1824aba" /><Relationship Type="http://schemas.openxmlformats.org/officeDocument/2006/relationships/slideLayout" Target="/ppt/slideLayouts/slideLayout5.xml" Id="R964c5150059b4ce0" /><Relationship Type="http://schemas.openxmlformats.org/officeDocument/2006/relationships/slideLayout" Target="/ppt/slideLayouts/slideLayout6.xml" Id="R0b0dae421d0f48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a1cf5385c14a6d"/>
    <p:sldLayoutId xmlns:r="http://schemas.openxmlformats.org/officeDocument/2006/relationships" id="2147483650" r:id="R4406f4e288a94547"/>
    <p:sldLayoutId xmlns:r="http://schemas.openxmlformats.org/officeDocument/2006/relationships" id="2147483651" r:id="Rc96d2c669580469b"/>
    <p:sldLayoutId xmlns:r="http://schemas.openxmlformats.org/officeDocument/2006/relationships" id="2147483652" r:id="R516cd4e2c1824aba"/>
    <p:sldLayoutId xmlns:r="http://schemas.openxmlformats.org/officeDocument/2006/relationships" id="2147483653" r:id="R964c5150059b4ce0"/>
    <p:sldLayoutId xmlns:r="http://schemas.openxmlformats.org/officeDocument/2006/relationships" id="2147483654" r:id="R0b0dae421d0f48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fde946a7044a1f" /><Relationship Type="http://schemas.openxmlformats.org/officeDocument/2006/relationships/notesSlide" Target="/ppt/notesSlides/notesSlide1.xml" Id="Rdc5fa97bad6d44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7b714b2edf407a" /><Relationship Type="http://schemas.openxmlformats.org/officeDocument/2006/relationships/notesSlide" Target="/ppt/notesSlides/notesSlide2.xml" Id="R9021d6341a6d43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355a378efa4549" /><Relationship Type="http://schemas.openxmlformats.org/officeDocument/2006/relationships/notesSlide" Target="/ppt/notesSlides/notesSlide3.xml" Id="Rdab3ea52b1724d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4d683896f84e42" /><Relationship Type="http://schemas.openxmlformats.org/officeDocument/2006/relationships/notesSlide" Target="/ppt/notesSlides/notesSlide4.xml" Id="Rffb74691df4f45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807462954c4f17" /><Relationship Type="http://schemas.openxmlformats.org/officeDocument/2006/relationships/notesSlide" Target="/ppt/notesSlides/notesSlide5.xml" Id="R9fb0fd52e8b04f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d761e4f3ca4303" /><Relationship Type="http://schemas.openxmlformats.org/officeDocument/2006/relationships/notesSlide" Target="/ppt/notesSlides/notesSlide6.xml" Id="Rb897f0f53ed34e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c37464742f43d6" /><Relationship Type="http://schemas.openxmlformats.org/officeDocument/2006/relationships/notesSlide" Target="/ppt/notesSlides/notesSlide7.xml" Id="R8d629bf7264049b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24a4fff03240d5" /><Relationship Type="http://schemas.openxmlformats.org/officeDocument/2006/relationships/notesSlide" Target="/ppt/notesSlides/notesSlide8.xml" Id="R0c5a2b4cb81148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423da677a4415f" /><Relationship Type="http://schemas.openxmlformats.org/officeDocument/2006/relationships/notesSlide" Target="/ppt/notesSlides/notesSlide9.xml" Id="R3e4ccd7f1fed4bf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a087d038304f55" /><Relationship Type="http://schemas.openxmlformats.org/officeDocument/2006/relationships/notesSlide" Target="/ppt/notesSlides/notesSlide10.xml" Id="R17184d42aa4b461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BFEA34-834E-45B3-A3CD-CB1D8CE0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Executive summary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F0DD12-EBE0-4109-B44B-CDE9BF888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7EF50D-EC96-4BEF-9E03-68225048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Main outcome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85A54-5F8B-47A3-B6AF-5EF65E32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[What changed this quarter, supported by a dated result]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69751-F232-44A0-9461-808A8FDE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Key constraint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1E802C-A845-439C-B2B5-71ABD2B6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23850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[What held progress back and the evidence behind it]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4BB4BC-CE53-4496-9927-9625F4D9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Decision needed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F4864F-E260-4C54-9B25-CF4D30CF0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36245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[The approval or tradeoff required from this meeting]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70E3C7-26F6-4835-AACC-C973D024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5A8707-1020-4DBA-91F0-94FD795F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F9E347-CA1E-42DE-A32A-F1C71597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5118908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F70FFB-01FF-44F5-AC99-490F4603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Goals versus actuals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1E2EC-6635-42CE-A11A-9112C1346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6F928-48A5-4BEC-BC3B-BF209CA6A4B7}"/>
              </a:ext>
            </a:extLst>
          </p:cNvPr>
          <p:cNvGraphicFramePr/>
          <p:nvPr/>
        </p:nvGraphicFramePr>
        <p:xfrm>
          <a:off xmlns:a="http://schemas.openxmlformats.org/drawingml/2006/main" x="685800" y="1981200"/>
          <a:ext xmlns:a="http://schemas.openxmlformats.org/drawingml/2006/main" cx="108204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78552"/>
                <a:gridCol w="2061029"/>
                <a:gridCol w="2061029"/>
                <a:gridCol w="2919790"/>
              </a:tblGrid>
              <a:tr h="809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Metric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Target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Actual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Variance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Completed projects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18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−2 projects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On-time delivery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95%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90%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−5 pp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Avg. turnaround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4 days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3.5 days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−0.5 days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DAC495-C37A-463E-9C51-32613AFB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Illustrative figures. Replace with your own records. pp = percentage points.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FE4422-5BCE-4BBA-908E-91CED4F1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65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Variance = actual − target. Lower turnaround time is better.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B3341-61AD-4F9E-B272-E0BB698A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CC37EA-CDBF-40DC-8A48-EFD663B7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8454455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B6E8F6-C0D8-4D45-AAD6-7ED65DB2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Revenue and costs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B3417B-6824-414C-AF44-D0A9F9BF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857CF-31BC-4705-8B64-67A88E686A0D}"/>
              </a:ext>
            </a:extLst>
          </p:cNvPr>
          <p:cNvGraphicFramePr/>
          <p:nvPr/>
        </p:nvGraphicFramePr>
        <p:xfrm>
          <a:off xmlns:a="http://schemas.openxmlformats.org/drawingml/2006/main" x="685800" y="1981200"/>
          <a:ext xmlns:a="http://schemas.openxmlformats.org/drawingml/2006/main" cx="108204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62528"/>
                <a:gridCol w="3678936"/>
                <a:gridCol w="3678936"/>
              </a:tblGrid>
              <a:tr h="809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Measure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Previous quarter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This quarter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Revenue [currency]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[Amount]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[Amount]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Operating costs [currency]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[Amount]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[Amount]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Source / period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[Record and dates]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[Record and dates]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354CA-1CD3-4016-B0DE-37C0167EF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1597C7-D696-4477-838C-4E167C4F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A698CB-D56B-4E6C-BE41-BC313B05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6883175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358284-CE20-4DA0-B218-3447EBAB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Customer outcomes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66753D-1794-43B3-BFBB-8935A21E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1A1E7-146A-459E-98EE-ABCF1226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Customer signal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5FA41-A108-4AF7-837A-C04755A2B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[Retention, adoption or satisfaction result and period]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4B9D5-8B5E-4B74-88D6-823798D1B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Supporting evidence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2FE86-FBD0-489E-A149-513C2448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23850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[Approved feedback, account record or research source]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590D2-83BD-443C-9D3F-85E6D119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Next action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512A0-D699-4790-BF2B-3E6ADDF9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36245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[What changes for customers, with an owner and date]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6DC548-D398-432E-B39F-E49A7279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228827-6809-4554-99CC-4BFDC3B6C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169A1-F0F3-4179-9ED4-49CA9FA21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0250449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7431E7-E22C-4E70-B033-8A12765B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Delivery performance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5D8F1-9793-408B-89D5-3634046F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6C5AF-B902-4FA3-A8D5-142B1F3C0FD6}"/>
              </a:ext>
            </a:extLst>
          </p:cNvPr>
          <p:cNvGraphicFramePr/>
          <p:nvPr/>
        </p:nvGraphicFramePr>
        <p:xfrm>
          <a:off xmlns:a="http://schemas.openxmlformats.org/drawingml/2006/main" x="685800" y="1981200"/>
          <a:ext xmlns:a="http://schemas.openxmlformats.org/drawingml/2006/main" cx="108204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29712"/>
                <a:gridCol w="3246120"/>
                <a:gridCol w="4544568"/>
              </a:tblGrid>
              <a:tr h="809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Commitment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Result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Explanation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[Deliverable]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[Complete / delayed]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[Cause or scope change]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[Deliverable]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[Complete / delayed]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[Cause or scope change]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[Deliverable]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[Complete / delayed]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[Cause or scope change]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3BB2EE-F4B5-48F4-B6A7-884D6853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7F9D8F-D76D-4A75-BAD0-1BC9904A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EE2AB-3754-4024-A339-360CDE9C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8889701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A443F8-F9AD-447A-B5C3-6DA80D39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Wins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2B07BA-4E0A-4CDE-B572-C254F790A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AC6010-8DA2-4C99-9D20-A0CBBE2E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Result one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E961A-5E0F-4AF0-B660-435794FA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[Outcome, metric and the action that contributed to it]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C2E5F-2859-4B6E-A1AC-71B7344A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Result two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178839-F3E1-4EB3-A09F-E2C087D7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23850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[Outcome, metric and the action that contributed to it]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AED5E-2E98-4E12-8084-27DD88237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Repeatable practice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1D586E-CD6D-40AC-9F5C-79CC8BAD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36245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[What the team should continue next quarter]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5054EF-0C6B-42B4-8507-93567C71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487541-DF6D-462C-9C94-5CDD40D8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A6126-248E-47AA-955B-E4B3942A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4345032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DD5F0C-F5F9-49FC-A49C-56A62D16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Lessons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79B053-FB75-4911-BCB9-A2F07CC1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DBAFDF-28AA-4B14-96A6-4A4840A2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Missed target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435C9-1B76-4E64-8F7A-A7E21D04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[Target, actual result and review period]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9B8790-FE5C-4CF1-AF8B-1D3BD662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Cause and evidence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63B37-2F7F-4441-8503-14CCFEEA0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23850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[What the records show; separate assumptions]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095515-7CD5-4E0A-8415-B10CB3E8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Process change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73C87C-5AA0-47B5-A34A-E6DF9CF7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362450"/>
            <a:ext cx="762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31416"/>
                </a:solidFill>
                <a:latin typeface="Inter"/>
                <a:ea typeface="Inter"/>
                <a:cs typeface="Inter"/>
              </a:rPr>
              <a:t>[One change to test, its owner and a review date]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108C6B-084C-402B-8BF6-14AB13193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D3CD86-E8E0-4A9B-909A-05F3BDA5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33AF45-821F-444D-823C-46CB9D437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435564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4A6722-ED69-49A0-A7C3-057B93A9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Risks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0D6053-67C4-4849-84F9-6B939E40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B78BD8-872F-4DD9-B281-45A5798B46CA}"/>
              </a:ext>
            </a:extLst>
          </p:cNvPr>
          <p:cNvGraphicFramePr/>
          <p:nvPr/>
        </p:nvGraphicFramePr>
        <p:xfrm>
          <a:off xmlns:a="http://schemas.openxmlformats.org/drawingml/2006/main" x="685800" y="1981200"/>
          <a:ext xmlns:a="http://schemas.openxmlformats.org/drawingml/2006/main" cx="108204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95344"/>
                <a:gridCol w="2164080"/>
                <a:gridCol w="4760976"/>
              </a:tblGrid>
              <a:tr h="809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Risk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Owner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Mitigation / trigger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[Risk and impact]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[Name]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[Action and trigger]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[Risk and impact]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[Name]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[Action and trigger]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[Risk and impact]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[Name]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[Action and trigger]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038B4E-7DDF-49AA-83EB-976440F0B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C2B22-388A-4A24-A7E7-A49021F0C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1A57E1-8C3C-4717-B4DF-87DE81CF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6277973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D9E1D-EFCD-4669-B3BE-F38AAD21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Next-quarter priorities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A1761-4A03-4A38-8B02-F0D8F68B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8E3FBA-5A04-4B68-B3E3-D392C25F5374}"/>
              </a:ext>
            </a:extLst>
          </p:cNvPr>
          <p:cNvGraphicFramePr/>
          <p:nvPr/>
        </p:nvGraphicFramePr>
        <p:xfrm>
          <a:off xmlns:a="http://schemas.openxmlformats.org/drawingml/2006/main" x="685800" y="1981200"/>
          <a:ext xmlns:a="http://schemas.openxmlformats.org/drawingml/2006/main" cx="108204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78936"/>
                <a:gridCol w="4111752"/>
                <a:gridCol w="3029712"/>
              </a:tblGrid>
              <a:tr h="809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Priority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Success measure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Owner / due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[Priority 1]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[Metric and target]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[Name / date]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[Priority 2]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[Metric and target]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[Name / date]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[Priority 3]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[Metric and target]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[Name / date]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C1BF4-BC63-4428-8C7E-4039691A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C1B87-A4DF-4FC8-A50C-B1E1E5A1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ED2501-FCE1-43C4-B71A-34C580F90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6008917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20D19-2B70-4BA9-A054-E61C0F7B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31416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131416"/>
                </a:solidFill>
                <a:latin typeface="Inter"/>
                <a:ea typeface="Inter"/>
                <a:cs typeface="Inter"/>
              </a:rPr>
              <a:t>Decisions and actions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828A5-9A97-4BB0-9EC2-3A074CBE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[Company or team] · [Quarter and year]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6E1D28-01CC-4D44-886C-E54DBBCBA672}"/>
              </a:ext>
            </a:extLst>
          </p:cNvPr>
          <p:cNvGraphicFramePr/>
          <p:nvPr/>
        </p:nvGraphicFramePr>
        <p:xfrm>
          <a:off xmlns:a="http://schemas.openxmlformats.org/drawingml/2006/main" x="685800" y="1981200"/>
          <a:ext xmlns:a="http://schemas.openxmlformats.org/drawingml/2006/main" cx="108204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977384"/>
                <a:gridCol w="2813304"/>
                <a:gridCol w="3029712"/>
              </a:tblGrid>
              <a:tr h="809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Decision or action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Owner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Due / status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T w="9525">
                      <a:solidFill>
                        <a:srgbClr val="D9DCDF"/>
                      </a:solidFill>
                      <a:prstDash val="solid"/>
                    </a:lnT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1F2F3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[Approval needed]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[Decision maker]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[Date / pending]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[Action agreed]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[Name]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[Date / status]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[Action agreed]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9DCDF"/>
                      </a:solidFill>
                      <a:prstDash val="solid"/>
                    </a:lnL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[Name]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1416"/>
                          </a:solidFill>
                          <a:latin typeface="Inter"/>
                          <a:ea typeface="Inter"/>
                          <a:cs typeface="Inter"/>
                        </a:rPr>
                        <a:t>[Date / status]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9DCDF"/>
                      </a:solidFill>
                      <a:prstDash val="solid"/>
                    </a:lnR>
                    <a:lnB w="9525">
                      <a:solidFill>
                        <a:srgbClr val="D9DC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5D2495-D178-405D-9092-A37C8681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B62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B62"/>
                </a:solidFill>
                <a:latin typeface="Inter"/>
                <a:ea typeface="Inter"/>
                <a:cs typeface="Inter"/>
              </a:rPr>
              <a:t>Replace bracketed fields with your own information and dated sources.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E33741-5D34-48FD-B7A2-2981EEFB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Brainbaby · Quarterly business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5377AC-F873-48DA-A478-620FA9194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77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0767D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0767D"/>
                </a:solidFill>
                <a:latin typeface="Inter"/>
                <a:ea typeface="Inter"/>
                <a:cs typeface="Inter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512249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2026-10-25T11:00:00.6340000Z</dcterms:created>
  <dcterms:modified xsi:type="dcterms:W3CDTF">2026-10-25T11:00:00.6340000Z</dcterms:modified>
</coreProperties>
</file>